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sq2GA41RxGC5Z163ZFm/MEc03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Se puede hacer una cuenta con número de teléfono? es necesario decir cuáles son los beneficiosos tener una cuenta en zoom?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La más importante, no será necesario primero hacer la presentación de Gmail? Asumiendo que les participantes no tienen un cuenta de correo electrónico. </a:t>
            </a:r>
            <a:endParaRPr/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lendar&#10;&#10;Description automatically generated"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2764631" y="4057650"/>
            <a:ext cx="5836444" cy="670008"/>
          </a:xfrm>
          <a:prstGeom prst="roundRect">
            <a:avLst>
              <a:gd fmla="val 16667" name="adj"/>
            </a:avLst>
          </a:prstGeom>
          <a:solidFill>
            <a:srgbClr val="37B8D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 amt="27000"/>
            </a:blip>
            <a:tile algn="ctr" flip="xy" tx="0" sx="92000" ty="-25400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>
            <p:ph type="ctrTitle"/>
          </p:nvPr>
        </p:nvSpPr>
        <p:spPr>
          <a:xfrm>
            <a:off x="648176" y="3147460"/>
            <a:ext cx="9966960" cy="2552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1" lang="es-MX">
                <a:solidFill>
                  <a:srgbClr val="FFFFFF"/>
                </a:solidFill>
              </a:rPr>
              <a:t>Cómo usar Zoom 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2558459" y="4969709"/>
            <a:ext cx="7071313" cy="595272"/>
          </a:xfrm>
          <a:prstGeom prst="roundRect">
            <a:avLst>
              <a:gd fmla="val 16667" name="adj"/>
            </a:avLst>
          </a:prstGeom>
          <a:solidFill>
            <a:srgbClr val="37B8D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2150364" y="5043616"/>
            <a:ext cx="7891272" cy="707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MX">
                <a:solidFill>
                  <a:srgbClr val="FFFFFF"/>
                </a:solidFill>
              </a:rPr>
              <a:t>Conceptos y pasos para usar zoom de la mejor manera. </a:t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984504" y="4808342"/>
            <a:ext cx="10222992" cy="80683"/>
          </a:xfrm>
          <a:prstGeom prst="rect">
            <a:avLst/>
          </a:prstGeom>
          <a:blipFill rotWithShape="1">
            <a:blip r:embed="rId5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45701" y="5959404"/>
            <a:ext cx="843095" cy="90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4" y="5959404"/>
            <a:ext cx="778772" cy="9097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2529782" y="5390538"/>
            <a:ext cx="7071313" cy="714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7647"/>
              <a:buFont typeface="Twentieth Century"/>
              <a:buNone/>
            </a:pPr>
            <a:r>
              <a:t/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117647"/>
              <a:buFont typeface="Twentieth Century"/>
              <a:buNone/>
            </a:pPr>
            <a:r>
              <a:rPr b="1" i="0" lang="es-MX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117647"/>
              <a:buFont typeface="Twentieth Century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0" y="0"/>
            <a:ext cx="4693698" cy="6858000"/>
          </a:xfrm>
          <a:custGeom>
            <a:rect b="b" l="l" r="r" t="t"/>
            <a:pathLst>
              <a:path extrusionOk="0" h="6858000" w="4693698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 flipH="1">
            <a:off x="0" y="0"/>
            <a:ext cx="4838076" cy="6858000"/>
          </a:xfrm>
          <a:custGeom>
            <a:rect b="b" l="l" r="r" t="t"/>
            <a:pathLst>
              <a:path extrusionOk="0" h="6858000" w="4838076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1F3864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&#10;&#10;Description automatically generated"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374" y="1555490"/>
            <a:ext cx="6812763" cy="374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379676" y="301292"/>
            <a:ext cx="9990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5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1119922" y="597046"/>
            <a:ext cx="29670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s-MX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enviaran a su correo electrónico  un email para poder activar su cuenta.</a:t>
            </a:r>
            <a:endParaRPr b="1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379676" y="2528264"/>
            <a:ext cx="9990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5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084688" y="2593423"/>
            <a:ext cx="3037506" cy="2161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s-MX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Presione sobre el botón “Activar Cuenta”, tendrá que ingresar sus datos y estará listo para comenzar a usar zoom.</a:t>
            </a:r>
            <a:endParaRPr b="1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>
            <p:ph type="title"/>
          </p:nvPr>
        </p:nvSpPr>
        <p:spPr>
          <a:xfrm>
            <a:off x="5731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s-MX" sz="4500"/>
              <a:t>Cómo se ve ZOOM  </a:t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>
            <a:off x="4970403" y="441327"/>
            <a:ext cx="4280753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es-MX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Pantalla de Inicio</a:t>
            </a:r>
            <a:endParaRPr/>
          </a:p>
        </p:txBody>
      </p:sp>
      <p:pic>
        <p:nvPicPr>
          <p:cNvPr descr="A screenshot of a cell phone&#10;&#10;Description automatically generated with low confidence"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3902" y="2193771"/>
            <a:ext cx="7444196" cy="4119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 txBox="1"/>
          <p:nvPr/>
        </p:nvSpPr>
        <p:spPr>
          <a:xfrm>
            <a:off x="735422" y="2946403"/>
            <a:ext cx="127835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 una reunión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735422" y="4877597"/>
            <a:ext cx="127835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Programar una reunión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5888447" y="1503847"/>
            <a:ext cx="127835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 a una reunión.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/>
          <p:nvPr/>
        </p:nvSpPr>
        <p:spPr>
          <a:xfrm>
            <a:off x="-38100" y="0"/>
            <a:ext cx="12268199" cy="6861175"/>
          </a:xfrm>
          <a:prstGeom prst="rect">
            <a:avLst/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>
            <p:ph type="title"/>
          </p:nvPr>
        </p:nvSpPr>
        <p:spPr>
          <a:xfrm>
            <a:off x="385233" y="207500"/>
            <a:ext cx="11523738" cy="905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es-MX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-MX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entrar a</a:t>
            </a:r>
            <a:r>
              <a:rPr b="0" i="0" lang="es-MX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una reunión a la que me han invitado?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590344" y="2371580"/>
            <a:ext cx="9990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5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sz="5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1378129" y="2529892"/>
            <a:ext cx="23302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Presione sobre la opción “Entrar”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4455476" y="2328669"/>
            <a:ext cx="11164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5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5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5188035" y="2495832"/>
            <a:ext cx="26080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Aparecerá una pantalla donde le pedirá que escriba el numero de “ID de Reunión”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 with low confidence" id="225" name="Google Shape;2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572" y="3575854"/>
            <a:ext cx="2085975" cy="2368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226" name="Google Shape;22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2950" y="2939271"/>
            <a:ext cx="3420322" cy="301201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 txBox="1"/>
          <p:nvPr/>
        </p:nvSpPr>
        <p:spPr>
          <a:xfrm>
            <a:off x="380611" y="1251087"/>
            <a:ext cx="113611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Recuerde tener a la mano el número de ID de la reunión (Meeting ID), y si la persona que esta invitándole a la reunión uso una contraseña, esta estará en el mensaje que le enviaron con la información de la reunión.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-38100" y="0"/>
            <a:ext cx="12268199" cy="6861175"/>
          </a:xfrm>
          <a:prstGeom prst="rect">
            <a:avLst/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407322" y="458741"/>
            <a:ext cx="11164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5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1" sz="5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1175600" y="554466"/>
            <a:ext cx="50823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la reunión tiene una contraseña, aparecerá una pantalla y le pedirá que ingrese la contraseña de la reunión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chat or text message&#10;&#10;Description automatically generated"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098" y="595848"/>
            <a:ext cx="3607596" cy="175711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407322" y="2862062"/>
            <a:ext cx="11164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5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1" sz="5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1175600" y="3101141"/>
            <a:ext cx="961860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Zoom le pedirá que autorice utilizar su audio, es importante que usted autorice a zoom en este paso. Si usted no lo autoriza, no podrá escuchar la reunión y los participantes tampoco podrán escucharle a usted.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9019" y="4514850"/>
            <a:ext cx="4543425" cy="163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>
            <a:off x="5731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s-MX" sz="4500"/>
              <a:t>Cómo se ve ZOOM  </a:t>
            </a:r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173" y="1185333"/>
            <a:ext cx="11045655" cy="363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72" y="1097565"/>
            <a:ext cx="11045656" cy="33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99628" y="5010947"/>
            <a:ext cx="127835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 y desactiva su micrófono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1447992" y="5093374"/>
            <a:ext cx="16060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 video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3385173" y="4873775"/>
            <a:ext cx="12783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de personas en la llamada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5038146" y="5134058"/>
            <a:ext cx="167252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 para enviar mensajes a las personas en la llamada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8810584" y="4954300"/>
            <a:ext cx="167252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reaccionar con caritas o emojis a lo que se está diciendo en la llamada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6888734" y="5210730"/>
            <a:ext cx="16725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este botón puede compartir lo que está en su pantalla, una presentación o sus fotos.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4970403" y="462759"/>
            <a:ext cx="4280753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es-MX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 una reunión </a:t>
            </a:r>
            <a:endParaRPr/>
          </a:p>
        </p:txBody>
      </p:sp>
      <p:cxnSp>
        <p:nvCxnSpPr>
          <p:cNvPr id="253" name="Google Shape;253;p14"/>
          <p:cNvCxnSpPr/>
          <p:nvPr/>
        </p:nvCxnSpPr>
        <p:spPr>
          <a:xfrm>
            <a:off x="738807" y="4813958"/>
            <a:ext cx="0" cy="26391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4" name="Google Shape;254;p14"/>
          <p:cNvCxnSpPr/>
          <p:nvPr/>
        </p:nvCxnSpPr>
        <p:spPr>
          <a:xfrm>
            <a:off x="1761599" y="4787721"/>
            <a:ext cx="106320" cy="290152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5" name="Google Shape;255;p14"/>
          <p:cNvCxnSpPr/>
          <p:nvPr/>
        </p:nvCxnSpPr>
        <p:spPr>
          <a:xfrm flipH="1">
            <a:off x="4332398" y="4759799"/>
            <a:ext cx="662313" cy="25114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6" name="Google Shape;256;p14"/>
          <p:cNvCxnSpPr/>
          <p:nvPr/>
        </p:nvCxnSpPr>
        <p:spPr>
          <a:xfrm flipH="1">
            <a:off x="5830972" y="4829459"/>
            <a:ext cx="121219" cy="26391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7" name="Google Shape;257;p14"/>
          <p:cNvCxnSpPr/>
          <p:nvPr/>
        </p:nvCxnSpPr>
        <p:spPr>
          <a:xfrm>
            <a:off x="6731328" y="4829584"/>
            <a:ext cx="222024" cy="43306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8" name="Google Shape;258;p14"/>
          <p:cNvCxnSpPr/>
          <p:nvPr/>
        </p:nvCxnSpPr>
        <p:spPr>
          <a:xfrm>
            <a:off x="7799607" y="4680906"/>
            <a:ext cx="1010977" cy="36521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9" name="Google Shape;259;p14"/>
          <p:cNvCxnSpPr/>
          <p:nvPr/>
        </p:nvCxnSpPr>
        <p:spPr>
          <a:xfrm>
            <a:off x="11254749" y="4749715"/>
            <a:ext cx="0" cy="41845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0" name="Google Shape;260;p14"/>
          <p:cNvSpPr txBox="1"/>
          <p:nvPr/>
        </p:nvSpPr>
        <p:spPr>
          <a:xfrm>
            <a:off x="10535745" y="5256380"/>
            <a:ext cx="14380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Cortar la llamada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/>
          <p:nvPr/>
        </p:nvSpPr>
        <p:spPr>
          <a:xfrm>
            <a:off x="-38100" y="1"/>
            <a:ext cx="12268199" cy="1171294"/>
          </a:xfrm>
          <a:prstGeom prst="rect">
            <a:avLst/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>
            <p:ph type="title"/>
          </p:nvPr>
        </p:nvSpPr>
        <p:spPr>
          <a:xfrm>
            <a:off x="385233" y="50338"/>
            <a:ext cx="10515600" cy="1089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s-MX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programar una reunión en Zoom?</a:t>
            </a:r>
            <a:endParaRPr/>
          </a:p>
        </p:txBody>
      </p:sp>
      <p:sp>
        <p:nvSpPr>
          <p:cNvPr id="268" name="Google Shape;268;p15"/>
          <p:cNvSpPr txBox="1"/>
          <p:nvPr/>
        </p:nvSpPr>
        <p:spPr>
          <a:xfrm>
            <a:off x="286327" y="1203471"/>
            <a:ext cx="9990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58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sz="58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1074112" y="1361783"/>
            <a:ext cx="23302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Presione sobre la opción “Agendar”</a:t>
            </a:r>
            <a:endParaRPr sz="20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3877832" y="1219455"/>
            <a:ext cx="11164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58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58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610391" y="1386618"/>
            <a:ext cx="68000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La ventana </a:t>
            </a:r>
            <a:r>
              <a:rPr b="1" i="0" lang="es-MX" sz="20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Programar reunión</a:t>
            </a:r>
            <a:r>
              <a:rPr b="0" i="0" lang="es-MX" sz="20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 se abrirá para solicitar el nombre de la reunión y los datos de fecha y hora a programar. </a:t>
            </a:r>
            <a:endParaRPr sz="20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 with low confidence" id="272" name="Google Shape;2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61" y="2251311"/>
            <a:ext cx="2085975" cy="2274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 with medium confidence" id="273" name="Google Shape;2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1024" y="2184530"/>
            <a:ext cx="2927350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9857845" y="3565050"/>
            <a:ext cx="20859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En esta parte puede agregar una contraseña, sólo las personas con la contraseña podrán ingresar a la reunión </a:t>
            </a:r>
            <a:endParaRPr sz="16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4295775" y="2670615"/>
            <a:ext cx="208597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En esta parte seleccionará el nombre de la reunión, el día, la hora y la duración de la llamada.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9827648" y="5898084"/>
            <a:ext cx="24698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Presione sobre “Agendar”. ¡Listo su reunión esta programada!</a:t>
            </a:r>
            <a:endParaRPr sz="1600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757375" y="0"/>
            <a:ext cx="7020747" cy="214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D7CF5"/>
              </a:buClr>
              <a:buSzPts val="6600"/>
              <a:buFont typeface="Calibri"/>
              <a:buNone/>
            </a:pPr>
            <a:r>
              <a:rPr b="1" lang="es-MX" sz="6600" cap="none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sz="6600" cap="non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1149201" y="1931355"/>
            <a:ext cx="9893595" cy="386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solidFill>
                  <a:srgbClr val="3D7CF5"/>
                </a:solidFill>
                <a:latin typeface="Calibri"/>
                <a:ea typeface="Calibri"/>
                <a:cs typeface="Calibri"/>
                <a:sym typeface="Calibri"/>
              </a:rPr>
              <a:t>Con la cámara de su celular, sin tomar foto, enfoque el código que se encuentra abajo, el dispositivo tratará de abrir su navegador, ahí podrá completar la evaluación. 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5183538" y="4079744"/>
            <a:ext cx="13894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lt1"/>
                </a:solidFill>
                <a:highlight>
                  <a:srgbClr val="3D7CF5"/>
                </a:highlight>
                <a:latin typeface="Calibri"/>
                <a:ea typeface="Calibri"/>
                <a:cs typeface="Calibri"/>
                <a:sym typeface="Calibri"/>
              </a:rPr>
              <a:t>QR CODE</a:t>
            </a:r>
            <a:endParaRPr sz="3600">
              <a:solidFill>
                <a:schemeClr val="lt1"/>
              </a:solidFill>
              <a:highlight>
                <a:srgbClr val="3D7CF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4161" y="1124959"/>
            <a:ext cx="6163677" cy="4608082"/>
          </a:xfrm>
          <a:prstGeom prst="rect">
            <a:avLst/>
          </a:prstGeom>
          <a:solidFill>
            <a:srgbClr val="3D7CF5"/>
          </a:solidFill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5018235" y="2455674"/>
            <a:ext cx="49347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¡La lucha sigue!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 Educación Popular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/>
          <p:nvPr/>
        </p:nvSpPr>
        <p:spPr>
          <a:xfrm>
            <a:off x="0" y="-38629"/>
            <a:ext cx="5684674" cy="6935258"/>
          </a:xfrm>
          <a:prstGeom prst="rect">
            <a:avLst/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>
            <p:ph type="title"/>
          </p:nvPr>
        </p:nvSpPr>
        <p:spPr>
          <a:xfrm>
            <a:off x="1407634" y="2422525"/>
            <a:ext cx="28694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MX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6322422" y="1825625"/>
            <a:ext cx="503137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MX">
                <a:latin typeface="Calibri"/>
                <a:ea typeface="Calibri"/>
                <a:cs typeface="Calibri"/>
                <a:sym typeface="Calibri"/>
              </a:rPr>
              <a:t>Mejorar el manejo y uso de programas o aplicaciones para comunicarnos y organizarnos mejor, de manera que nos familiaricemos con las nuevas plataformas como ZOOM y WhatsApp.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0" y="-38629"/>
            <a:ext cx="12192000" cy="1810279"/>
          </a:xfrm>
          <a:prstGeom prst="rect">
            <a:avLst/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D7C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>
            <p:ph type="title"/>
          </p:nvPr>
        </p:nvSpPr>
        <p:spPr>
          <a:xfrm>
            <a:off x="900427" y="203728"/>
            <a:ext cx="88007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MX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>
            <p:ph idx="1" type="body"/>
          </p:nvPr>
        </p:nvSpPr>
        <p:spPr>
          <a:xfrm>
            <a:off x="2742167" y="2468561"/>
            <a:ext cx="6807678" cy="468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¿Qué es ZOOM?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¿Cómo descargar ZOOM en mi tableta?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Pasos para usar ZOOM en mi tableta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Crear una cuenta gratuita en ZOOM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Crear una cuenta de ZOOM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¿Cómo se ve ZOOM?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¿Cómo programar una reunión en Zoom?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Screenshot o captura de pantalla de inicio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MX"/>
              <a:t>Evaluación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>
            <p:ph type="title"/>
          </p:nvPr>
        </p:nvSpPr>
        <p:spPr>
          <a:xfrm>
            <a:off x="7035529" y="1155977"/>
            <a:ext cx="43910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s-MX" sz="4000">
                <a:solidFill>
                  <a:schemeClr val="lt1"/>
                </a:solidFill>
              </a:rPr>
              <a:t>¿Qué es ZOOM? </a:t>
            </a:r>
            <a:endParaRPr b="1" sz="4000">
              <a:solidFill>
                <a:schemeClr val="lt1"/>
              </a:solidFill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2"/>
            <a:ext cx="6186992" cy="6857998"/>
          </a:xfrm>
          <a:custGeom>
            <a:rect b="b" l="l" r="r" t="t"/>
            <a:pathLst>
              <a:path extrusionOk="0" h="6857998" w="6187012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ln>
            <a:noFill/>
          </a:ln>
          <a:effectLst>
            <a:outerShdw blurRad="381000" rotWithShape="0" algn="tl" dist="152400">
              <a:srgbClr val="000000">
                <a:alpha val="9803"/>
              </a:srgbClr>
            </a:outerShdw>
          </a:effectLst>
        </p:spPr>
      </p:pic>
      <p:grpSp>
        <p:nvGrpSpPr>
          <p:cNvPr id="134" name="Google Shape;134;p4"/>
          <p:cNvGrpSpPr/>
          <p:nvPr/>
        </p:nvGrpSpPr>
        <p:grpSpPr>
          <a:xfrm>
            <a:off x="5395368" y="1"/>
            <a:ext cx="874718" cy="6857455"/>
            <a:chOff x="5395368" y="1"/>
            <a:chExt cx="874718" cy="6857455"/>
          </a:xfrm>
        </p:grpSpPr>
        <p:sp>
          <p:nvSpPr>
            <p:cNvPr id="135" name="Google Shape;135;p4"/>
            <p:cNvSpPr/>
            <p:nvPr/>
          </p:nvSpPr>
          <p:spPr>
            <a:xfrm rot="-5400000">
              <a:off x="2404000" y="2991370"/>
              <a:ext cx="6857455" cy="874716"/>
            </a:xfrm>
            <a:custGeom>
              <a:rect b="b" l="l" r="r" t="t"/>
              <a:pathLst>
                <a:path extrusionOk="0" h="874716" w="6857455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-5400000">
              <a:off x="2403998" y="2991370"/>
              <a:ext cx="6857455" cy="874716"/>
            </a:xfrm>
            <a:custGeom>
              <a:rect b="b" l="l" r="r" t="t"/>
              <a:pathLst>
                <a:path extrusionOk="0" h="874716" w="6857455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4"/>
          <p:cNvSpPr txBox="1"/>
          <p:nvPr>
            <p:ph idx="1" type="body"/>
          </p:nvPr>
        </p:nvSpPr>
        <p:spPr>
          <a:xfrm>
            <a:off x="7035527" y="2207740"/>
            <a:ext cx="3427155" cy="3494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s-MX" sz="2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Zoom es una herramienta que le</a:t>
            </a:r>
            <a:r>
              <a:rPr b="0" i="0" lang="es-MX" sz="2600" u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permitirá crear reuniones por video con una o m</a:t>
            </a:r>
            <a:r>
              <a:rPr lang="es-MX" sz="2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á</a:t>
            </a:r>
            <a:r>
              <a:rPr b="0" i="0" lang="es-MX" sz="2600" u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 personas,</a:t>
            </a:r>
            <a:r>
              <a:rPr lang="es-MX" sz="2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s-MX" sz="2600" u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y/o ser parte de estas desde </a:t>
            </a:r>
            <a:r>
              <a:rPr lang="es-MX" sz="2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</a:t>
            </a:r>
            <a:r>
              <a:rPr b="0" i="0" lang="es-MX" sz="2600" u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computadora</a:t>
            </a:r>
            <a:r>
              <a:rPr lang="es-MX" sz="2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tableta </a:t>
            </a:r>
            <a:r>
              <a:rPr b="0" i="0" lang="es-MX" sz="2600" u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dispositivo móvil. 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CF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385233" y="2074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MX">
                <a:solidFill>
                  <a:schemeClr val="lt1"/>
                </a:solidFill>
              </a:rPr>
              <a:t>Cómo descargar zoom en mi tableta.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959" y="4253803"/>
            <a:ext cx="1809723" cy="171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402937" y="1807696"/>
            <a:ext cx="1007321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descargar ZOOM en su tableta tendrá que seguir pasos parecidos a los que siguió cuando descargo WhatsApp, aquí un rápido paso a paso: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11798" y="3270685"/>
            <a:ext cx="9990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i="0" sz="5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899583" y="3428997"/>
            <a:ext cx="23302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Abra la “Play Store” en su tableta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3262748" y="3221149"/>
            <a:ext cx="99906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i="0" sz="5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4102" y="4348451"/>
            <a:ext cx="4402665" cy="1594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7288454" y="3213555"/>
            <a:ext cx="99906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1" i="0" sz="5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995307" y="3388312"/>
            <a:ext cx="28488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barra superior busque “zoom”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9576" y="4286348"/>
            <a:ext cx="3424571" cy="171848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4078436" y="4512830"/>
            <a:ext cx="25784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Zoom</a:t>
            </a:r>
            <a:endParaRPr b="1" i="0" sz="32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8016395" y="3429000"/>
            <a:ext cx="35642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Cuando encuentre la aplicación presione sobre “Install”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-560917" y="-457043"/>
            <a:ext cx="8795931" cy="1762484"/>
          </a:xfrm>
          <a:prstGeom prst="roundRect">
            <a:avLst>
              <a:gd fmla="val 16667" name="adj"/>
            </a:avLst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>
            <p:ph type="title"/>
          </p:nvPr>
        </p:nvSpPr>
        <p:spPr>
          <a:xfrm>
            <a:off x="148167" y="1158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b="1" lang="es-MX" sz="4200">
                <a:solidFill>
                  <a:schemeClr val="lt1"/>
                </a:solidFill>
              </a:rPr>
              <a:t>Pasos para usar ZOOM en mi tableta</a:t>
            </a:r>
            <a:endParaRPr b="1" sz="4200">
              <a:solidFill>
                <a:schemeClr val="lt1"/>
              </a:solidFill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-16342" t="-8"/>
          <a:stretch/>
        </p:blipFill>
        <p:spPr>
          <a:xfrm>
            <a:off x="264583" y="1570041"/>
            <a:ext cx="9301057" cy="499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>
            <p:ph idx="1" type="body"/>
          </p:nvPr>
        </p:nvSpPr>
        <p:spPr>
          <a:xfrm>
            <a:off x="8705106" y="1806998"/>
            <a:ext cx="2986888" cy="4135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Después de descargar la aplicación, puede buscar el ícono de ZOOM en la pantalla principal de su tableta.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Presione sobre el icono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0" y="0"/>
            <a:ext cx="12212952" cy="6858000"/>
          </a:xfrm>
          <a:prstGeom prst="rect">
            <a:avLst/>
          </a:prstGeom>
          <a:solidFill>
            <a:srgbClr val="BEB2A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seat, chair&#10;&#10;Description automatically generated"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0061" y="1100667"/>
            <a:ext cx="9264490" cy="575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>
            <p:ph type="title"/>
          </p:nvPr>
        </p:nvSpPr>
        <p:spPr>
          <a:xfrm>
            <a:off x="214969" y="-44368"/>
            <a:ext cx="85037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7CF5"/>
              </a:buClr>
              <a:buSzPts val="4500"/>
              <a:buFont typeface="Calibri"/>
              <a:buNone/>
            </a:pPr>
            <a:r>
              <a:rPr b="1" lang="es-MX" sz="4500">
                <a:solidFill>
                  <a:srgbClr val="3D7CF5"/>
                </a:solidFill>
              </a:rPr>
              <a:t>Crear una cuenta gratuita en ZOOM</a:t>
            </a:r>
            <a:endParaRPr b="1" sz="4500">
              <a:solidFill>
                <a:srgbClr val="3D7CF5"/>
              </a:solidFill>
            </a:endParaRPr>
          </a:p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579037" y="1403667"/>
            <a:ext cx="2595964" cy="3790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7CF5"/>
              </a:buClr>
              <a:buSzPts val="2800"/>
              <a:buNone/>
            </a:pPr>
            <a:r>
              <a:rPr lang="es-MX">
                <a:solidFill>
                  <a:srgbClr val="3D7CF5"/>
                </a:solidFill>
              </a:rPr>
              <a:t>Cuando entre a la aplicación aparecerán dos opciones, presione sobre “Ingresar”.</a:t>
            </a:r>
            <a:endParaRPr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8598">
            <a:off x="4914533" y="1615828"/>
            <a:ext cx="2840418" cy="2289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/>
          <p:nvPr/>
        </p:nvSpPr>
        <p:spPr>
          <a:xfrm>
            <a:off x="6507326" y="0"/>
            <a:ext cx="5684674" cy="6935258"/>
          </a:xfrm>
          <a:prstGeom prst="rect">
            <a:avLst/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>
            <p:ph type="title"/>
          </p:nvPr>
        </p:nvSpPr>
        <p:spPr>
          <a:xfrm>
            <a:off x="7114971" y="4237038"/>
            <a:ext cx="49053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s-MX" sz="2800">
                <a:solidFill>
                  <a:schemeClr val="lt1"/>
                </a:solidFill>
              </a:rPr>
              <a:t>Al aparecer esta ventana seleccione “Regístrese gratuitamente”, para poder crear una cuenta gratuita. </a:t>
            </a:r>
            <a:endParaRPr/>
          </a:p>
        </p:txBody>
      </p:sp>
      <p:pic>
        <p:nvPicPr>
          <p:cNvPr descr="Graphical user interface&#10;&#10;Description automatically generated"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72" y="1240994"/>
            <a:ext cx="6246681" cy="418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-38100" y="0"/>
            <a:ext cx="12268199" cy="6861175"/>
          </a:xfrm>
          <a:prstGeom prst="rect">
            <a:avLst/>
          </a:prstGeom>
          <a:solidFill>
            <a:srgbClr val="3D7CF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>
            <p:ph type="title"/>
          </p:nvPr>
        </p:nvSpPr>
        <p:spPr>
          <a:xfrm>
            <a:off x="326136" y="106930"/>
            <a:ext cx="10515600" cy="1143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s-MX" sz="4800">
                <a:solidFill>
                  <a:schemeClr val="lt1"/>
                </a:solidFill>
              </a:rPr>
              <a:t>Crear una cuenta de Zoom </a:t>
            </a:r>
            <a:endParaRPr b="1" sz="4800">
              <a:solidFill>
                <a:schemeClr val="lt1"/>
              </a:solidFill>
            </a:endParaRPr>
          </a:p>
        </p:txBody>
      </p:sp>
      <p:pic>
        <p:nvPicPr>
          <p:cNvPr descr="Graphical user interface, text, application, email&#10;&#10;Description automatically generated" id="185" name="Google Shape;18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3520626"/>
            <a:ext cx="5400138" cy="2186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186" name="Google Shape;18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5979" y="3230959"/>
            <a:ext cx="4989296" cy="269318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1190625" y="1578149"/>
            <a:ext cx="49053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s-MX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Aparecerá una ventana que le pedirá que ingrese su fecha de nacimiento. Luego, presione sobre “Continuar”.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366617" y="1733098"/>
            <a:ext cx="9990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i="0" sz="5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7122366" y="1578149"/>
            <a:ext cx="49053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s-MX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siguiente ventana usted tendrá que escribir su correo electrónico y  presionar sobre “Registrarse”.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6298358" y="1733098"/>
            <a:ext cx="9990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i="0" sz="5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2165214" y="911285"/>
            <a:ext cx="76860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los siguientes pasos necesitará tener una cuenta de correo electrónico.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2021-04-12T23:46:21Z</dcterms:created>
  <dc:creator>Laura Lopez</dc:creator>
</cp:coreProperties>
</file>