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y="6858000" cx="12192000"/>
  <p:notesSz cx="6858000" cy="9144000"/>
  <p:embeddedFontLst>
    <p:embeddedFont>
      <p:font typeface="Poppins"/>
      <p:regular r:id="rId39"/>
      <p:bold r:id="rId40"/>
      <p:italic r:id="rId41"/>
      <p:boldItalic r:id="rId42"/>
    </p:embeddedFont>
    <p:embeddedFont>
      <p:font typeface="Lato Light"/>
      <p:regular r:id="rId43"/>
      <p:bold r:id="rId44"/>
      <p:italic r:id="rId45"/>
      <p:boldItalic r:id="rId46"/>
    </p:embeddedFont>
    <p:embeddedFont>
      <p:font typeface="Arial Black"/>
      <p:regular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8" roundtripDataSignature="AMtx7mgo7eWMPjUSSo1GuvOzBFkYYTmS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bold.fntdata"/><Relationship Id="rId20" Type="http://schemas.openxmlformats.org/officeDocument/2006/relationships/slide" Target="slides/slide16.xml"/><Relationship Id="rId42" Type="http://schemas.openxmlformats.org/officeDocument/2006/relationships/font" Target="fonts/Poppins-boldItalic.fntdata"/><Relationship Id="rId41" Type="http://schemas.openxmlformats.org/officeDocument/2006/relationships/font" Target="fonts/Poppins-italic.fntdata"/><Relationship Id="rId22" Type="http://schemas.openxmlformats.org/officeDocument/2006/relationships/slide" Target="slides/slide18.xml"/><Relationship Id="rId44" Type="http://schemas.openxmlformats.org/officeDocument/2006/relationships/font" Target="fonts/LatoLight-bold.fntdata"/><Relationship Id="rId21" Type="http://schemas.openxmlformats.org/officeDocument/2006/relationships/slide" Target="slides/slide17.xml"/><Relationship Id="rId43" Type="http://schemas.openxmlformats.org/officeDocument/2006/relationships/font" Target="fonts/LatoLight-regular.fntdata"/><Relationship Id="rId24" Type="http://schemas.openxmlformats.org/officeDocument/2006/relationships/slide" Target="slides/slide20.xml"/><Relationship Id="rId46" Type="http://schemas.openxmlformats.org/officeDocument/2006/relationships/font" Target="fonts/LatoLight-boldItalic.fntdata"/><Relationship Id="rId23" Type="http://schemas.openxmlformats.org/officeDocument/2006/relationships/slide" Target="slides/slide19.xml"/><Relationship Id="rId45" Type="http://schemas.openxmlformats.org/officeDocument/2006/relationships/font" Target="fonts/LatoLight-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ArialBlack-regular.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Poppins-regular.fntdata"/><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Mony</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a:latin typeface="Arial Black"/>
                <a:ea typeface="Arial Black"/>
                <a:cs typeface="Arial Black"/>
                <a:sym typeface="Arial Black"/>
              </a:rPr>
              <a:t>Ideas para la facilitación: (5 min.)</a:t>
            </a:r>
            <a:endParaRPr/>
          </a:p>
          <a:p>
            <a:pPr indent="0" lvl="0" marL="0" rtl="0" algn="l">
              <a:spcBef>
                <a:spcPts val="0"/>
              </a:spcBef>
              <a:spcAft>
                <a:spcPts val="0"/>
              </a:spcAft>
              <a:buNone/>
            </a:pPr>
            <a:r>
              <a:t/>
            </a:r>
            <a:endParaRPr b="1" i="0">
              <a:latin typeface="Arial Black"/>
              <a:ea typeface="Arial Black"/>
              <a:cs typeface="Arial Black"/>
              <a:sym typeface="Arial Black"/>
            </a:endParaRPr>
          </a:p>
          <a:p>
            <a:pPr indent="0" lvl="0" marL="0" rtl="0" algn="l">
              <a:spcBef>
                <a:spcPts val="0"/>
              </a:spcBef>
              <a:spcAft>
                <a:spcPts val="0"/>
              </a:spcAft>
              <a:buNone/>
            </a:pPr>
            <a:r>
              <a:rPr b="1" i="0" lang="en-US">
                <a:latin typeface="Arial Black"/>
                <a:ea typeface="Arial Black"/>
                <a:cs typeface="Arial Black"/>
                <a:sym typeface="Arial Black"/>
              </a:rPr>
              <a:t>Rápidamente se comparte la agenda. Sino hay más explicaciones se procede a la descodificación de la imagen sobre tecnología e información.</a:t>
            </a:r>
            <a:endParaRPr/>
          </a:p>
          <a:p>
            <a:pPr indent="0" lvl="0" marL="0" rtl="0" algn="l">
              <a:spcBef>
                <a:spcPts val="0"/>
              </a:spcBef>
              <a:spcAft>
                <a:spcPts val="0"/>
              </a:spcAft>
              <a:buNone/>
            </a:pPr>
            <a:r>
              <a:t/>
            </a:r>
            <a:endParaRPr/>
          </a:p>
        </p:txBody>
      </p:sp>
      <p:sp>
        <p:nvSpPr>
          <p:cNvPr id="140" name="Google Shape;14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 name="Shape 16"/>
        <p:cNvGrpSpPr/>
        <p:nvPr/>
      </p:nvGrpSpPr>
      <p:grpSpPr>
        <a:xfrm>
          <a:off x="0" y="0"/>
          <a:ext cx="0" cy="0"/>
          <a:chOff x="0" y="0"/>
          <a:chExt cx="0" cy="0"/>
        </a:xfrm>
      </p:grpSpPr>
      <p:sp>
        <p:nvSpPr>
          <p:cNvPr id="17" name="Google Shape;17;p36"/>
          <p:cNvSpPr/>
          <p:nvPr/>
        </p:nvSpPr>
        <p:spPr>
          <a:xfrm>
            <a:off x="0" y="-1"/>
            <a:ext cx="12192000" cy="4572001"/>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6"/>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464132"/>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6"/>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800"/>
              <a:buNone/>
              <a:defRPr sz="1800">
                <a:solidFill>
                  <a:srgbClr val="464132"/>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p:txBody>
      </p:sp>
      <p:sp>
        <p:nvSpPr>
          <p:cNvPr id="20" name="Google Shape;20;p36"/>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6"/>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6"/>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23" name="Google Shape;23;p36"/>
          <p:cNvCxnSpPr/>
          <p:nvPr/>
        </p:nvCxnSpPr>
        <p:spPr>
          <a:xfrm rot="10800000">
            <a:off x="8386842" y="5264106"/>
            <a:ext cx="0" cy="914400"/>
          </a:xfrm>
          <a:prstGeom prst="straightConnector1">
            <a:avLst/>
          </a:prstGeom>
          <a:noFill/>
          <a:ln cap="flat" cmpd="sng" w="19050">
            <a:solidFill>
              <a:schemeClr val="accent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9" name="Shape 69"/>
        <p:cNvGrpSpPr/>
        <p:nvPr/>
      </p:nvGrpSpPr>
      <p:grpSpPr>
        <a:xfrm>
          <a:off x="0" y="0"/>
          <a:ext cx="0" cy="0"/>
          <a:chOff x="0" y="0"/>
          <a:chExt cx="0" cy="0"/>
        </a:xfrm>
      </p:grpSpPr>
      <p:sp>
        <p:nvSpPr>
          <p:cNvPr id="70" name="Google Shape;70;p45"/>
          <p:cNvSpPr txBox="1"/>
          <p:nvPr>
            <p:ph type="title"/>
          </p:nvPr>
        </p:nvSpPr>
        <p:spPr>
          <a:xfrm>
            <a:off x="1024128" y="471509"/>
            <a:ext cx="4389120" cy="1737360"/>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464132"/>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45"/>
          <p:cNvSpPr txBox="1"/>
          <p:nvPr>
            <p:ph idx="1" type="body"/>
          </p:nvPr>
        </p:nvSpPr>
        <p:spPr>
          <a:xfrm>
            <a:off x="5715000" y="822960"/>
            <a:ext cx="5678424" cy="5184648"/>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200"/>
              </a:spcBef>
              <a:spcAft>
                <a:spcPts val="0"/>
              </a:spcAft>
              <a:buSzPts val="2400"/>
              <a:buChar char=" "/>
              <a:defRPr sz="2400"/>
            </a:lvl1pPr>
            <a:lvl2pPr indent="-355600" lvl="1" marL="914400" algn="l">
              <a:lnSpc>
                <a:spcPct val="90000"/>
              </a:lnSpc>
              <a:spcBef>
                <a:spcPts val="200"/>
              </a:spcBef>
              <a:spcAft>
                <a:spcPts val="0"/>
              </a:spcAft>
              <a:buSzPts val="2000"/>
              <a:buChar char="🢝"/>
              <a:defRPr sz="2000"/>
            </a:lvl2pPr>
            <a:lvl3pPr indent="-330200" lvl="2" marL="1371600" algn="l">
              <a:lnSpc>
                <a:spcPct val="90000"/>
              </a:lnSpc>
              <a:spcBef>
                <a:spcPts val="400"/>
              </a:spcBef>
              <a:spcAft>
                <a:spcPts val="0"/>
              </a:spcAft>
              <a:buSzPts val="1600"/>
              <a:buChar char="🢝"/>
              <a:defRPr sz="16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72" name="Google Shape;72;p45"/>
          <p:cNvSpPr txBox="1"/>
          <p:nvPr>
            <p:ph idx="2" type="body"/>
          </p:nvPr>
        </p:nvSpPr>
        <p:spPr>
          <a:xfrm>
            <a:off x="1024128" y="2257506"/>
            <a:ext cx="4389120" cy="3762294"/>
          </a:xfrm>
          <a:prstGeom prst="rect">
            <a:avLst/>
          </a:prstGeom>
          <a:noFill/>
          <a:ln>
            <a:noFill/>
          </a:ln>
        </p:spPr>
        <p:txBody>
          <a:bodyPr anchorCtr="0" anchor="t" bIns="45700" lIns="91425" spcFirstLastPara="1" rIns="91425" wrap="square" tIns="45700">
            <a:normAutofit/>
          </a:bodyPr>
          <a:lstStyle>
            <a:lvl1pPr indent="-228600" lvl="0" marL="457200" algn="l">
              <a:lnSpc>
                <a:spcPct val="108000"/>
              </a:lnSpc>
              <a:spcBef>
                <a:spcPts val="600"/>
              </a:spcBef>
              <a:spcAft>
                <a:spcPts val="0"/>
              </a:spcAft>
              <a:buSzPts val="1600"/>
              <a:buNone/>
              <a:defRPr sz="16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73" name="Google Shape;73;p45"/>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5"/>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5"/>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6" name="Shape 76"/>
        <p:cNvGrpSpPr/>
        <p:nvPr/>
      </p:nvGrpSpPr>
      <p:grpSpPr>
        <a:xfrm>
          <a:off x="0" y="0"/>
          <a:ext cx="0" cy="0"/>
          <a:chOff x="0" y="0"/>
          <a:chExt cx="0" cy="0"/>
        </a:xfrm>
      </p:grpSpPr>
      <p:sp>
        <p:nvSpPr>
          <p:cNvPr id="77" name="Google Shape;77;p46"/>
          <p:cNvSpPr txBox="1"/>
          <p:nvPr>
            <p:ph type="title"/>
          </p:nvPr>
        </p:nvSpPr>
        <p:spPr>
          <a:xfrm>
            <a:off x="457200" y="4960138"/>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464132"/>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46"/>
          <p:cNvSpPr/>
          <p:nvPr>
            <p:ph idx="2" type="pic"/>
          </p:nvPr>
        </p:nvSpPr>
        <p:spPr>
          <a:xfrm>
            <a:off x="0" y="-1"/>
            <a:ext cx="12188952" cy="4572000"/>
          </a:xfrm>
          <a:prstGeom prst="rect">
            <a:avLst/>
          </a:prstGeom>
          <a:solidFill>
            <a:srgbClr val="C3D7D7"/>
          </a:solidFill>
          <a:ln>
            <a:noFill/>
          </a:ln>
        </p:spPr>
        <p:txBody>
          <a:bodyPr anchorCtr="0" anchor="t" bIns="45700" lIns="457200" spcFirstLastPara="1" rIns="45700" wrap="square" tIns="365750">
            <a:normAutofit/>
          </a:bodyPr>
          <a:lstStyle>
            <a:lvl1pPr lvl="0" marR="0" rtl="0" algn="l">
              <a:lnSpc>
                <a:spcPct val="90000"/>
              </a:lnSpc>
              <a:spcBef>
                <a:spcPts val="1200"/>
              </a:spcBef>
              <a:spcAft>
                <a:spcPts val="0"/>
              </a:spcAft>
              <a:buClr>
                <a:schemeClr val="accent2"/>
              </a:buClr>
              <a:buSzPts val="3200"/>
              <a:buFont typeface="Twentieth Century"/>
              <a:buNone/>
              <a:defRPr b="0" i="0" sz="3200" u="none" cap="none" strike="noStrike">
                <a:solidFill>
                  <a:schemeClr val="dk1"/>
                </a:solidFill>
                <a:latin typeface="Twentieth Century"/>
                <a:ea typeface="Twentieth Century"/>
                <a:cs typeface="Twentieth Century"/>
                <a:sym typeface="Twentieth Century"/>
              </a:defRPr>
            </a:lvl1pPr>
            <a:lvl2pPr lvl="1" marR="0" rtl="0" algn="l">
              <a:lnSpc>
                <a:spcPct val="90000"/>
              </a:lnSpc>
              <a:spcBef>
                <a:spcPts val="200"/>
              </a:spcBef>
              <a:spcAft>
                <a:spcPts val="0"/>
              </a:spcAft>
              <a:buClr>
                <a:schemeClr val="accent2"/>
              </a:buClr>
              <a:buSzPts val="2800"/>
              <a:buFont typeface="Noto Sans Symbols"/>
              <a:buNone/>
              <a:defRPr b="0" i="0" sz="2800" u="none" cap="none" strike="noStrike">
                <a:solidFill>
                  <a:schemeClr val="dk1"/>
                </a:solidFill>
                <a:latin typeface="Twentieth Century"/>
                <a:ea typeface="Twentieth Century"/>
                <a:cs typeface="Twentieth Century"/>
                <a:sym typeface="Twentieth Century"/>
              </a:defRPr>
            </a:lvl2pPr>
            <a:lvl3pPr lvl="2" marR="0" rtl="0" algn="l">
              <a:lnSpc>
                <a:spcPct val="90000"/>
              </a:lnSpc>
              <a:spcBef>
                <a:spcPts val="400"/>
              </a:spcBef>
              <a:spcAft>
                <a:spcPts val="0"/>
              </a:spcAft>
              <a:buClr>
                <a:schemeClr val="accent2"/>
              </a:buClr>
              <a:buSzPts val="2400"/>
              <a:buFont typeface="Noto Sans Symbols"/>
              <a:buNone/>
              <a:defRPr b="0" i="0" sz="2400" u="none" cap="none" strike="noStrike">
                <a:solidFill>
                  <a:schemeClr val="dk1"/>
                </a:solidFill>
                <a:latin typeface="Twentieth Century"/>
                <a:ea typeface="Twentieth Century"/>
                <a:cs typeface="Twentieth Century"/>
                <a:sym typeface="Twentieth Century"/>
              </a:defRPr>
            </a:lvl3pPr>
            <a:lvl4pPr lvl="3" marR="0" rtl="0" algn="l">
              <a:lnSpc>
                <a:spcPct val="90000"/>
              </a:lnSpc>
              <a:spcBef>
                <a:spcPts val="400"/>
              </a:spcBef>
              <a:spcAft>
                <a:spcPts val="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4pPr>
            <a:lvl5pPr lvl="4" marR="0" rtl="0" algn="l">
              <a:lnSpc>
                <a:spcPct val="90000"/>
              </a:lnSpc>
              <a:spcBef>
                <a:spcPts val="400"/>
              </a:spcBef>
              <a:spcAft>
                <a:spcPts val="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5pPr>
            <a:lvl6pPr lvl="5" marR="0" rtl="0" algn="l">
              <a:lnSpc>
                <a:spcPct val="90000"/>
              </a:lnSpc>
              <a:spcBef>
                <a:spcPts val="400"/>
              </a:spcBef>
              <a:spcAft>
                <a:spcPts val="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6pPr>
            <a:lvl7pPr lvl="6" marR="0" rtl="0" algn="l">
              <a:lnSpc>
                <a:spcPct val="90000"/>
              </a:lnSpc>
              <a:spcBef>
                <a:spcPts val="400"/>
              </a:spcBef>
              <a:spcAft>
                <a:spcPts val="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7pPr>
            <a:lvl8pPr lvl="7" marR="0" rtl="0" algn="l">
              <a:lnSpc>
                <a:spcPct val="90000"/>
              </a:lnSpc>
              <a:spcBef>
                <a:spcPts val="400"/>
              </a:spcBef>
              <a:spcAft>
                <a:spcPts val="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8pPr>
            <a:lvl9pPr lvl="8" marR="0" rtl="0" algn="l">
              <a:lnSpc>
                <a:spcPct val="90000"/>
              </a:lnSpc>
              <a:spcBef>
                <a:spcPts val="400"/>
              </a:spcBef>
              <a:spcAft>
                <a:spcPts val="400"/>
              </a:spcAft>
              <a:buClr>
                <a:schemeClr val="accent2"/>
              </a:buClr>
              <a:buSzPts val="2000"/>
              <a:buFont typeface="Noto Sans Symbols"/>
              <a:buNone/>
              <a:defRPr b="0" i="0" sz="2000" u="none" cap="none" strike="noStrike">
                <a:solidFill>
                  <a:schemeClr val="dk1"/>
                </a:solidFill>
                <a:latin typeface="Twentieth Century"/>
                <a:ea typeface="Twentieth Century"/>
                <a:cs typeface="Twentieth Century"/>
                <a:sym typeface="Twentieth Century"/>
              </a:defRPr>
            </a:lvl9pPr>
          </a:lstStyle>
          <a:p/>
        </p:txBody>
      </p:sp>
      <p:sp>
        <p:nvSpPr>
          <p:cNvPr id="79" name="Google Shape;79;p46"/>
          <p:cNvSpPr txBox="1"/>
          <p:nvPr>
            <p:ph idx="1" type="body"/>
          </p:nvPr>
        </p:nvSpPr>
        <p:spPr>
          <a:xfrm>
            <a:off x="8610600" y="4960138"/>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464132"/>
                </a:solidFill>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80" name="Google Shape;80;p46"/>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6"/>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6"/>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83" name="Google Shape;83;p46"/>
          <p:cNvCxnSpPr/>
          <p:nvPr/>
        </p:nvCxnSpPr>
        <p:spPr>
          <a:xfrm rot="10800000">
            <a:off x="8386842" y="5264106"/>
            <a:ext cx="0" cy="914400"/>
          </a:xfrm>
          <a:prstGeom prst="straightConnector1">
            <a:avLst/>
          </a:prstGeom>
          <a:noFill/>
          <a:ln cap="flat" cmpd="sng" w="19050">
            <a:solidFill>
              <a:schemeClr val="accent2"/>
            </a:solidFill>
            <a:prstDash val="solid"/>
            <a:round/>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4" name="Shape 84"/>
        <p:cNvGrpSpPr/>
        <p:nvPr/>
      </p:nvGrpSpPr>
      <p:grpSpPr>
        <a:xfrm>
          <a:off x="0" y="0"/>
          <a:ext cx="0" cy="0"/>
          <a:chOff x="0" y="0"/>
          <a:chExt cx="0" cy="0"/>
        </a:xfrm>
      </p:grpSpPr>
      <p:sp>
        <p:nvSpPr>
          <p:cNvPr id="85" name="Google Shape;85;p4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46413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47"/>
          <p:cNvSpPr txBox="1"/>
          <p:nvPr>
            <p:ph idx="1" type="body"/>
          </p:nvPr>
        </p:nvSpPr>
        <p:spPr>
          <a:xfrm rot="5400000">
            <a:off x="3872484" y="-562355"/>
            <a:ext cx="4023360" cy="9720071"/>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47"/>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7"/>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7"/>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0" name="Shape 90"/>
        <p:cNvGrpSpPr/>
        <p:nvPr/>
      </p:nvGrpSpPr>
      <p:grpSpPr>
        <a:xfrm>
          <a:off x="0" y="0"/>
          <a:ext cx="0" cy="0"/>
          <a:chOff x="0" y="0"/>
          <a:chExt cx="0" cy="0"/>
        </a:xfrm>
      </p:grpSpPr>
      <p:sp>
        <p:nvSpPr>
          <p:cNvPr id="91" name="Google Shape;91;p48"/>
          <p:cNvSpPr txBox="1"/>
          <p:nvPr>
            <p:ph type="title"/>
          </p:nvPr>
        </p:nvSpPr>
        <p:spPr>
          <a:xfrm rot="5400000">
            <a:off x="7334250" y="2152650"/>
            <a:ext cx="5410200" cy="2628900"/>
          </a:xfrm>
          <a:prstGeom prst="rect">
            <a:avLst/>
          </a:prstGeom>
          <a:noFill/>
          <a:ln>
            <a:noFill/>
          </a:ln>
        </p:spPr>
        <p:txBody>
          <a:bodyPr anchorCtr="0" anchor="ctr" bIns="91425" lIns="45700" spcFirstLastPara="1" rIns="45700" wrap="square" tIns="91425">
            <a:normAutofit/>
          </a:bodyPr>
          <a:lstStyle>
            <a:lvl1pPr lvl="0" algn="l">
              <a:lnSpc>
                <a:spcPct val="80000"/>
              </a:lnSpc>
              <a:spcBef>
                <a:spcPts val="0"/>
              </a:spcBef>
              <a:spcAft>
                <a:spcPts val="0"/>
              </a:spcAft>
              <a:buClr>
                <a:srgbClr val="46413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48"/>
          <p:cNvSpPr txBox="1"/>
          <p:nvPr>
            <p:ph idx="1" type="body"/>
          </p:nvPr>
        </p:nvSpPr>
        <p:spPr>
          <a:xfrm rot="5400000">
            <a:off x="2076450" y="-323850"/>
            <a:ext cx="5410200" cy="758190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3" name="Google Shape;93;p48"/>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48"/>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48"/>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96" name="Google Shape;96;p48"/>
          <p:cNvCxnSpPr/>
          <p:nvPr/>
        </p:nvCxnSpPr>
        <p:spPr>
          <a:xfrm rot="10800000">
            <a:off x="10058400" y="59263"/>
            <a:ext cx="0" cy="914400"/>
          </a:xfrm>
          <a:prstGeom prst="straightConnector1">
            <a:avLst/>
          </a:prstGeom>
          <a:noFill/>
          <a:ln cap="flat" cmpd="sng" w="19050">
            <a:solidFill>
              <a:schemeClr val="accent2"/>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4" name="Shape 24"/>
        <p:cNvGrpSpPr/>
        <p:nvPr/>
      </p:nvGrpSpPr>
      <p:grpSpPr>
        <a:xfrm>
          <a:off x="0" y="0"/>
          <a:ext cx="0" cy="0"/>
          <a:chOff x="0" y="0"/>
          <a:chExt cx="0" cy="0"/>
        </a:xfrm>
      </p:grpSpPr>
      <p:sp>
        <p:nvSpPr>
          <p:cNvPr id="25" name="Google Shape;25;p37"/>
          <p:cNvSpPr/>
          <p:nvPr>
            <p:ph idx="2" type="pic"/>
          </p:nvPr>
        </p:nvSpPr>
        <p:spPr>
          <a:xfrm>
            <a:off x="0" y="0"/>
            <a:ext cx="12192000" cy="3429000"/>
          </a:xfrm>
          <a:prstGeom prst="rect">
            <a:avLst/>
          </a:prstGeom>
          <a:solidFill>
            <a:srgbClr val="F2F2F2"/>
          </a:solidFill>
          <a:ln>
            <a:noFill/>
          </a:ln>
        </p:spPr>
        <p:txBody>
          <a:bodyPr anchorCtr="0" anchor="t" bIns="45700" lIns="45700" spcFirstLastPara="1" rIns="45700" wrap="square" tIns="45700">
            <a:normAutofit/>
          </a:bodyPr>
          <a:lstStyle>
            <a:lvl1pPr lvl="0" marR="0" rtl="0" algn="l">
              <a:lnSpc>
                <a:spcPct val="90000"/>
              </a:lnSpc>
              <a:spcBef>
                <a:spcPts val="1200"/>
              </a:spcBef>
              <a:spcAft>
                <a:spcPts val="0"/>
              </a:spcAft>
              <a:buClr>
                <a:schemeClr val="accent2"/>
              </a:buClr>
              <a:buSzPts val="2200"/>
              <a:buFont typeface="Twentieth Century"/>
              <a:buChar char=" "/>
              <a:defRPr b="0" i="0" sz="2200" u="none" cap="none" strike="noStrike">
                <a:solidFill>
                  <a:schemeClr val="dk1"/>
                </a:solidFill>
                <a:latin typeface="Twentieth Century"/>
                <a:ea typeface="Twentieth Century"/>
                <a:cs typeface="Twentieth Century"/>
                <a:sym typeface="Twentieth Century"/>
              </a:defRPr>
            </a:lvl1pPr>
            <a:lvl2pPr lvl="1" marR="0" rtl="0" algn="l">
              <a:lnSpc>
                <a:spcPct val="90000"/>
              </a:lnSpc>
              <a:spcBef>
                <a:spcPts val="200"/>
              </a:spcBef>
              <a:spcAft>
                <a:spcPts val="0"/>
              </a:spcAft>
              <a:buClr>
                <a:schemeClr val="accent2"/>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2pPr>
            <a:lvl3pPr lvl="2"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3pPr>
            <a:lvl4pPr lvl="3"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4pPr>
            <a:lvl5pPr lvl="4"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5pPr>
            <a:lvl6pPr lvl="5"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6pPr>
            <a:lvl7pPr lvl="6"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7pPr>
            <a:lvl8pPr lvl="7"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8pPr>
            <a:lvl9pPr lvl="8" marR="0" rtl="0" algn="l">
              <a:lnSpc>
                <a:spcPct val="90000"/>
              </a:lnSpc>
              <a:spcBef>
                <a:spcPts val="400"/>
              </a:spcBef>
              <a:spcAft>
                <a:spcPts val="40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3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46413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8"/>
          <p:cNvSpPr txBox="1"/>
          <p:nvPr>
            <p:ph idx="1" type="body"/>
          </p:nvPr>
        </p:nvSpPr>
        <p:spPr>
          <a:xfrm>
            <a:off x="1024128" y="2286000"/>
            <a:ext cx="9720071"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38"/>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8"/>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8"/>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3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46413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39"/>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9"/>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9"/>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37" name="Shape 37"/>
        <p:cNvGrpSpPr/>
        <p:nvPr/>
      </p:nvGrpSpPr>
      <p:grpSpPr>
        <a:xfrm>
          <a:off x="0" y="0"/>
          <a:ext cx="0" cy="0"/>
          <a:chOff x="0" y="0"/>
          <a:chExt cx="0" cy="0"/>
        </a:xfrm>
      </p:grpSpPr>
      <p:sp>
        <p:nvSpPr>
          <p:cNvPr id="38" name="Google Shape;38;p40"/>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0"/>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0"/>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sp>
        <p:nvSpPr>
          <p:cNvPr id="42" name="Google Shape;42;p41"/>
          <p:cNvSpPr txBox="1"/>
          <p:nvPr>
            <p:ph type="title"/>
          </p:nvPr>
        </p:nvSpPr>
        <p:spPr>
          <a:xfrm>
            <a:off x="415600" y="593367"/>
            <a:ext cx="11360800" cy="831200"/>
          </a:xfrm>
          <a:prstGeom prst="rect">
            <a:avLst/>
          </a:prstGeom>
          <a:noFill/>
          <a:ln>
            <a:noFill/>
          </a:ln>
        </p:spPr>
        <p:txBody>
          <a:bodyPr anchorCtr="0" anchor="t" bIns="91425" lIns="91425" spcFirstLastPara="1" rIns="91425" wrap="square" tIns="91425">
            <a:normAutofit/>
          </a:bodyPr>
          <a:lstStyle>
            <a:lvl1pPr lvl="0" algn="l">
              <a:lnSpc>
                <a:spcPct val="80000"/>
              </a:lnSpc>
              <a:spcBef>
                <a:spcPts val="0"/>
              </a:spcBef>
              <a:spcAft>
                <a:spcPts val="0"/>
              </a:spcAft>
              <a:buClr>
                <a:srgbClr val="464132"/>
              </a:buClr>
              <a:buSzPts val="3000"/>
              <a:buFont typeface="Twentieth Century"/>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3" name="Google Shape;43;p41"/>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90000"/>
              </a:lnSpc>
              <a:spcBef>
                <a:spcPts val="0"/>
              </a:spcBef>
              <a:spcAft>
                <a:spcPts val="0"/>
              </a:spcAft>
              <a:buSzPts val="1800"/>
              <a:buChar char="●"/>
              <a:defRPr/>
            </a:lvl1pPr>
            <a:lvl2pPr indent="-317500" lvl="1" marL="914400" algn="l">
              <a:lnSpc>
                <a:spcPct val="90000"/>
              </a:lnSpc>
              <a:spcBef>
                <a:spcPts val="0"/>
              </a:spcBef>
              <a:spcAft>
                <a:spcPts val="0"/>
              </a:spcAft>
              <a:buSzPts val="1400"/>
              <a:buChar char="○"/>
              <a:defRPr/>
            </a:lvl2pPr>
            <a:lvl3pPr indent="-317500" lvl="2" marL="1371600" algn="l">
              <a:lnSpc>
                <a:spcPct val="90000"/>
              </a:lnSpc>
              <a:spcBef>
                <a:spcPts val="0"/>
              </a:spcBef>
              <a:spcAft>
                <a:spcPts val="0"/>
              </a:spcAft>
              <a:buSzPts val="1400"/>
              <a:buChar char="■"/>
              <a:defRPr/>
            </a:lvl3pPr>
            <a:lvl4pPr indent="-317500" lvl="3" marL="1828800" algn="l">
              <a:lnSpc>
                <a:spcPct val="90000"/>
              </a:lnSpc>
              <a:spcBef>
                <a:spcPts val="0"/>
              </a:spcBef>
              <a:spcAft>
                <a:spcPts val="0"/>
              </a:spcAft>
              <a:buSzPts val="1400"/>
              <a:buChar char="●"/>
              <a:defRPr/>
            </a:lvl4pPr>
            <a:lvl5pPr indent="-317500" lvl="4" marL="2286000" algn="l">
              <a:lnSpc>
                <a:spcPct val="90000"/>
              </a:lnSpc>
              <a:spcBef>
                <a:spcPts val="0"/>
              </a:spcBef>
              <a:spcAft>
                <a:spcPts val="0"/>
              </a:spcAft>
              <a:buSzPts val="1400"/>
              <a:buChar char="○"/>
              <a:defRPr/>
            </a:lvl5pPr>
            <a:lvl6pPr indent="-317500" lvl="5" marL="2743200" algn="l">
              <a:lnSpc>
                <a:spcPct val="90000"/>
              </a:lnSpc>
              <a:spcBef>
                <a:spcPts val="0"/>
              </a:spcBef>
              <a:spcAft>
                <a:spcPts val="0"/>
              </a:spcAft>
              <a:buSzPts val="1400"/>
              <a:buChar char="■"/>
              <a:defRPr/>
            </a:lvl6pPr>
            <a:lvl7pPr indent="-317500" lvl="6" marL="3200400" algn="l">
              <a:lnSpc>
                <a:spcPct val="90000"/>
              </a:lnSpc>
              <a:spcBef>
                <a:spcPts val="0"/>
              </a:spcBef>
              <a:spcAft>
                <a:spcPts val="0"/>
              </a:spcAft>
              <a:buSzPts val="1400"/>
              <a:buChar char="●"/>
              <a:defRPr/>
            </a:lvl7pPr>
            <a:lvl8pPr indent="-317500" lvl="7" marL="3657600" algn="l">
              <a:lnSpc>
                <a:spcPct val="90000"/>
              </a:lnSpc>
              <a:spcBef>
                <a:spcPts val="0"/>
              </a:spcBef>
              <a:spcAft>
                <a:spcPts val="0"/>
              </a:spcAft>
              <a:buSzPts val="1400"/>
              <a:buChar char="○"/>
              <a:defRPr/>
            </a:lvl8pPr>
            <a:lvl9pPr indent="-317500" lvl="8" marL="4114800" algn="l">
              <a:lnSpc>
                <a:spcPct val="90000"/>
              </a:lnSpc>
              <a:spcBef>
                <a:spcPts val="0"/>
              </a:spcBef>
              <a:spcAft>
                <a:spcPts val="0"/>
              </a:spcAft>
              <a:buSzPts val="1400"/>
              <a:buChar char="■"/>
              <a:defRPr/>
            </a:lvl9pPr>
          </a:lstStyle>
          <a:p/>
        </p:txBody>
      </p:sp>
      <p:sp>
        <p:nvSpPr>
          <p:cNvPr id="44" name="Google Shape;44;p41"/>
          <p:cNvSpPr txBox="1"/>
          <p:nvPr>
            <p:ph idx="12" type="sldNum"/>
          </p:nvPr>
        </p:nvSpPr>
        <p:spPr>
          <a:xfrm>
            <a:off x="11330665" y="6251679"/>
            <a:ext cx="731600" cy="524800"/>
          </a:xfrm>
          <a:prstGeom prst="rect">
            <a:avLst/>
          </a:prstGeom>
          <a:noFill/>
          <a:ln>
            <a:noFill/>
          </a:ln>
        </p:spPr>
        <p:txBody>
          <a:bodyPr anchorCtr="0" anchor="ctr" bIns="91425" lIns="91425" spcFirstLastPara="1" rIns="91425" wrap="square" tIns="91425">
            <a:normAutofit/>
          </a:bodyPr>
          <a:lstStyle>
            <a:lvl1pPr indent="0" lvl="0" marL="0" marR="0" algn="r">
              <a:buClr>
                <a:srgbClr val="464132"/>
              </a:buClr>
              <a:buSzPts val="1000"/>
              <a:buFont typeface="Twentieth Century"/>
              <a:buNone/>
              <a:defRPr sz="1000">
                <a:solidFill>
                  <a:srgbClr val="464132"/>
                </a:solidFill>
                <a:latin typeface="Twentieth Century"/>
                <a:ea typeface="Twentieth Century"/>
                <a:cs typeface="Twentieth Century"/>
                <a:sym typeface="Twentieth Century"/>
              </a:defRPr>
            </a:lvl1pPr>
            <a:lvl2pPr indent="0" lvl="1" marL="0" marR="0" algn="r">
              <a:buClr>
                <a:srgbClr val="464132"/>
              </a:buClr>
              <a:buSzPts val="1000"/>
              <a:buFont typeface="Twentieth Century"/>
              <a:buNone/>
              <a:defRPr sz="1000">
                <a:solidFill>
                  <a:srgbClr val="464132"/>
                </a:solidFill>
                <a:latin typeface="Twentieth Century"/>
                <a:ea typeface="Twentieth Century"/>
                <a:cs typeface="Twentieth Century"/>
                <a:sym typeface="Twentieth Century"/>
              </a:defRPr>
            </a:lvl2pPr>
            <a:lvl3pPr indent="0" lvl="2" marL="0" marR="0" algn="r">
              <a:buClr>
                <a:srgbClr val="464132"/>
              </a:buClr>
              <a:buSzPts val="1000"/>
              <a:buFont typeface="Twentieth Century"/>
              <a:buNone/>
              <a:defRPr sz="1000">
                <a:solidFill>
                  <a:srgbClr val="464132"/>
                </a:solidFill>
                <a:latin typeface="Twentieth Century"/>
                <a:ea typeface="Twentieth Century"/>
                <a:cs typeface="Twentieth Century"/>
                <a:sym typeface="Twentieth Century"/>
              </a:defRPr>
            </a:lvl3pPr>
            <a:lvl4pPr indent="0" lvl="3" marL="0" marR="0" algn="r">
              <a:buClr>
                <a:srgbClr val="464132"/>
              </a:buClr>
              <a:buSzPts val="1000"/>
              <a:buFont typeface="Twentieth Century"/>
              <a:buNone/>
              <a:defRPr sz="1000">
                <a:solidFill>
                  <a:srgbClr val="464132"/>
                </a:solidFill>
                <a:latin typeface="Twentieth Century"/>
                <a:ea typeface="Twentieth Century"/>
                <a:cs typeface="Twentieth Century"/>
                <a:sym typeface="Twentieth Century"/>
              </a:defRPr>
            </a:lvl4pPr>
            <a:lvl5pPr indent="0" lvl="4" marL="0" marR="0" algn="r">
              <a:buClr>
                <a:srgbClr val="464132"/>
              </a:buClr>
              <a:buSzPts val="1000"/>
              <a:buFont typeface="Twentieth Century"/>
              <a:buNone/>
              <a:defRPr sz="1000">
                <a:solidFill>
                  <a:srgbClr val="464132"/>
                </a:solidFill>
                <a:latin typeface="Twentieth Century"/>
                <a:ea typeface="Twentieth Century"/>
                <a:cs typeface="Twentieth Century"/>
                <a:sym typeface="Twentieth Century"/>
              </a:defRPr>
            </a:lvl5pPr>
            <a:lvl6pPr indent="0" lvl="5" marL="0" marR="0" algn="r">
              <a:buClr>
                <a:srgbClr val="464132"/>
              </a:buClr>
              <a:buSzPts val="1000"/>
              <a:buFont typeface="Twentieth Century"/>
              <a:buNone/>
              <a:defRPr sz="1000">
                <a:solidFill>
                  <a:srgbClr val="464132"/>
                </a:solidFill>
                <a:latin typeface="Twentieth Century"/>
                <a:ea typeface="Twentieth Century"/>
                <a:cs typeface="Twentieth Century"/>
                <a:sym typeface="Twentieth Century"/>
              </a:defRPr>
            </a:lvl6pPr>
            <a:lvl7pPr indent="0" lvl="6" marL="0" marR="0" algn="r">
              <a:buClr>
                <a:srgbClr val="464132"/>
              </a:buClr>
              <a:buSzPts val="1000"/>
              <a:buFont typeface="Twentieth Century"/>
              <a:buNone/>
              <a:defRPr sz="1000">
                <a:solidFill>
                  <a:srgbClr val="464132"/>
                </a:solidFill>
                <a:latin typeface="Twentieth Century"/>
                <a:ea typeface="Twentieth Century"/>
                <a:cs typeface="Twentieth Century"/>
                <a:sym typeface="Twentieth Century"/>
              </a:defRPr>
            </a:lvl7pPr>
            <a:lvl8pPr indent="0" lvl="7" marL="0" marR="0" algn="r">
              <a:buClr>
                <a:srgbClr val="464132"/>
              </a:buClr>
              <a:buSzPts val="1000"/>
              <a:buFont typeface="Twentieth Century"/>
              <a:buNone/>
              <a:defRPr sz="1000">
                <a:solidFill>
                  <a:srgbClr val="464132"/>
                </a:solidFill>
                <a:latin typeface="Twentieth Century"/>
                <a:ea typeface="Twentieth Century"/>
                <a:cs typeface="Twentieth Century"/>
                <a:sym typeface="Twentieth Century"/>
              </a:defRPr>
            </a:lvl8pPr>
            <a:lvl9pPr indent="0" lvl="8" marL="0" marR="0" algn="r">
              <a:buClr>
                <a:srgbClr val="464132"/>
              </a:buClr>
              <a:buSzPts val="1000"/>
              <a:buFont typeface="Twentieth Century"/>
              <a:buNone/>
              <a:defRPr sz="1000">
                <a:solidFill>
                  <a:srgbClr val="464132"/>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45" name="Shape 45"/>
        <p:cNvGrpSpPr/>
        <p:nvPr/>
      </p:nvGrpSpPr>
      <p:grpSpPr>
        <a:xfrm>
          <a:off x="0" y="0"/>
          <a:ext cx="0" cy="0"/>
          <a:chOff x="0" y="0"/>
          <a:chExt cx="0" cy="0"/>
        </a:xfrm>
      </p:grpSpPr>
      <p:sp>
        <p:nvSpPr>
          <p:cNvPr id="46" name="Google Shape;46;p42"/>
          <p:cNvSpPr/>
          <p:nvPr/>
        </p:nvSpPr>
        <p:spPr>
          <a:xfrm>
            <a:off x="0" y="-1"/>
            <a:ext cx="12192000" cy="4572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2"/>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464132"/>
              </a:buClr>
              <a:buSzPts val="5000"/>
              <a:buFont typeface="Twentieth Century"/>
              <a:buNone/>
              <a:defRPr b="0"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42"/>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464132"/>
                </a:solidFill>
              </a:defRPr>
            </a:lvl1pPr>
            <a:lvl2pPr indent="-228600" lvl="1" marL="914400" algn="l">
              <a:lnSpc>
                <a:spcPct val="90000"/>
              </a:lnSpc>
              <a:spcBef>
                <a:spcPts val="200"/>
              </a:spcBef>
              <a:spcAft>
                <a:spcPts val="0"/>
              </a:spcAft>
              <a:buSzPts val="1800"/>
              <a:buNone/>
              <a:defRPr sz="1800">
                <a:solidFill>
                  <a:srgbClr val="8C8B8A"/>
                </a:solidFill>
              </a:defRPr>
            </a:lvl2pPr>
            <a:lvl3pPr indent="-228600" lvl="2" marL="1371600" algn="l">
              <a:lnSpc>
                <a:spcPct val="90000"/>
              </a:lnSpc>
              <a:spcBef>
                <a:spcPts val="400"/>
              </a:spcBef>
              <a:spcAft>
                <a:spcPts val="0"/>
              </a:spcAft>
              <a:buSzPts val="1600"/>
              <a:buNone/>
              <a:defRPr sz="1600">
                <a:solidFill>
                  <a:srgbClr val="8C8B8A"/>
                </a:solidFill>
              </a:defRPr>
            </a:lvl3pPr>
            <a:lvl4pPr indent="-228600" lvl="3" marL="1828800" algn="l">
              <a:lnSpc>
                <a:spcPct val="90000"/>
              </a:lnSpc>
              <a:spcBef>
                <a:spcPts val="400"/>
              </a:spcBef>
              <a:spcAft>
                <a:spcPts val="0"/>
              </a:spcAft>
              <a:buSzPts val="1400"/>
              <a:buNone/>
              <a:defRPr sz="1400">
                <a:solidFill>
                  <a:srgbClr val="8C8B8A"/>
                </a:solidFill>
              </a:defRPr>
            </a:lvl4pPr>
            <a:lvl5pPr indent="-228600" lvl="4" marL="2286000" algn="l">
              <a:lnSpc>
                <a:spcPct val="90000"/>
              </a:lnSpc>
              <a:spcBef>
                <a:spcPts val="400"/>
              </a:spcBef>
              <a:spcAft>
                <a:spcPts val="0"/>
              </a:spcAft>
              <a:buSzPts val="1400"/>
              <a:buNone/>
              <a:defRPr sz="1400">
                <a:solidFill>
                  <a:srgbClr val="8C8B8A"/>
                </a:solidFill>
              </a:defRPr>
            </a:lvl5pPr>
            <a:lvl6pPr indent="-228600" lvl="5" marL="2743200" algn="l">
              <a:lnSpc>
                <a:spcPct val="90000"/>
              </a:lnSpc>
              <a:spcBef>
                <a:spcPts val="400"/>
              </a:spcBef>
              <a:spcAft>
                <a:spcPts val="0"/>
              </a:spcAft>
              <a:buSzPts val="1400"/>
              <a:buNone/>
              <a:defRPr sz="1400">
                <a:solidFill>
                  <a:srgbClr val="8C8B8A"/>
                </a:solidFill>
              </a:defRPr>
            </a:lvl6pPr>
            <a:lvl7pPr indent="-228600" lvl="6" marL="3200400" algn="l">
              <a:lnSpc>
                <a:spcPct val="90000"/>
              </a:lnSpc>
              <a:spcBef>
                <a:spcPts val="400"/>
              </a:spcBef>
              <a:spcAft>
                <a:spcPts val="0"/>
              </a:spcAft>
              <a:buSzPts val="1400"/>
              <a:buNone/>
              <a:defRPr sz="1400">
                <a:solidFill>
                  <a:srgbClr val="8C8B8A"/>
                </a:solidFill>
              </a:defRPr>
            </a:lvl7pPr>
            <a:lvl8pPr indent="-228600" lvl="7" marL="3657600" algn="l">
              <a:lnSpc>
                <a:spcPct val="90000"/>
              </a:lnSpc>
              <a:spcBef>
                <a:spcPts val="400"/>
              </a:spcBef>
              <a:spcAft>
                <a:spcPts val="0"/>
              </a:spcAft>
              <a:buSzPts val="1400"/>
              <a:buNone/>
              <a:defRPr sz="1400">
                <a:solidFill>
                  <a:srgbClr val="8C8B8A"/>
                </a:solidFill>
              </a:defRPr>
            </a:lvl8pPr>
            <a:lvl9pPr indent="-228600" lvl="8" marL="4114800" algn="l">
              <a:lnSpc>
                <a:spcPct val="90000"/>
              </a:lnSpc>
              <a:spcBef>
                <a:spcPts val="400"/>
              </a:spcBef>
              <a:spcAft>
                <a:spcPts val="400"/>
              </a:spcAft>
              <a:buSzPts val="1400"/>
              <a:buNone/>
              <a:defRPr sz="1400">
                <a:solidFill>
                  <a:srgbClr val="8C8B8A"/>
                </a:solidFill>
              </a:defRPr>
            </a:lvl9pPr>
          </a:lstStyle>
          <a:p/>
        </p:txBody>
      </p:sp>
      <p:sp>
        <p:nvSpPr>
          <p:cNvPr id="49" name="Google Shape;49;p42"/>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2"/>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2"/>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52" name="Google Shape;52;p42"/>
          <p:cNvCxnSpPr/>
          <p:nvPr/>
        </p:nvCxnSpPr>
        <p:spPr>
          <a:xfrm rot="10800000">
            <a:off x="8386842" y="5264106"/>
            <a:ext cx="0" cy="914400"/>
          </a:xfrm>
          <a:prstGeom prst="straightConnector1">
            <a:avLst/>
          </a:prstGeom>
          <a:noFill/>
          <a:ln cap="flat" cmpd="sng" w="19050">
            <a:solidFill>
              <a:schemeClr val="accent3"/>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3" name="Shape 53"/>
        <p:cNvGrpSpPr/>
        <p:nvPr/>
      </p:nvGrpSpPr>
      <p:grpSpPr>
        <a:xfrm>
          <a:off x="0" y="0"/>
          <a:ext cx="0" cy="0"/>
          <a:chOff x="0" y="0"/>
          <a:chExt cx="0" cy="0"/>
        </a:xfrm>
      </p:grpSpPr>
      <p:sp>
        <p:nvSpPr>
          <p:cNvPr id="54" name="Google Shape;54;p4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46413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3"/>
          <p:cNvSpPr txBox="1"/>
          <p:nvPr>
            <p:ph idx="1" type="body"/>
          </p:nvPr>
        </p:nvSpPr>
        <p:spPr>
          <a:xfrm>
            <a:off x="1024128"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6" name="Google Shape;56;p43"/>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7" name="Google Shape;57;p43"/>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3"/>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3"/>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0" name="Shape 60"/>
        <p:cNvGrpSpPr/>
        <p:nvPr/>
      </p:nvGrpSpPr>
      <p:grpSpPr>
        <a:xfrm>
          <a:off x="0" y="0"/>
          <a:ext cx="0" cy="0"/>
          <a:chOff x="0" y="0"/>
          <a:chExt cx="0" cy="0"/>
        </a:xfrm>
      </p:grpSpPr>
      <p:sp>
        <p:nvSpPr>
          <p:cNvPr id="61" name="Google Shape;61;p4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46413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44"/>
          <p:cNvSpPr txBox="1"/>
          <p:nvPr>
            <p:ph idx="1" type="body"/>
          </p:nvPr>
        </p:nvSpPr>
        <p:spPr>
          <a:xfrm>
            <a:off x="102412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rgbClr val="679B9A"/>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3" name="Google Shape;63;p44"/>
          <p:cNvSpPr txBox="1"/>
          <p:nvPr>
            <p:ph idx="2" type="body"/>
          </p:nvPr>
        </p:nvSpPr>
        <p:spPr>
          <a:xfrm>
            <a:off x="102412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4" name="Google Shape;64;p44"/>
          <p:cNvSpPr txBox="1"/>
          <p:nvPr>
            <p:ph idx="3" type="body"/>
          </p:nvPr>
        </p:nvSpPr>
        <p:spPr>
          <a:xfrm>
            <a:off x="5989320"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rgbClr val="679B9A"/>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5" name="Google Shape;65;p44"/>
          <p:cNvSpPr txBox="1"/>
          <p:nvPr>
            <p:ph idx="4" type="body"/>
          </p:nvPr>
        </p:nvSpPr>
        <p:spPr>
          <a:xfrm>
            <a:off x="5989320"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44"/>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4"/>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4"/>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marR="0" rtl="0" algn="l">
              <a:lnSpc>
                <a:spcPct val="80000"/>
              </a:lnSpc>
              <a:spcBef>
                <a:spcPts val="0"/>
              </a:spcBef>
              <a:spcAft>
                <a:spcPts val="0"/>
              </a:spcAft>
              <a:buClr>
                <a:srgbClr val="464132"/>
              </a:buClr>
              <a:buSzPts val="5000"/>
              <a:buFont typeface="Twentieth Century"/>
              <a:buNone/>
              <a:defRPr b="0" i="0" sz="5000" u="none" cap="none" strike="noStrike">
                <a:solidFill>
                  <a:srgbClr val="464132"/>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5"/>
          <p:cNvSpPr txBox="1"/>
          <p:nvPr>
            <p:ph idx="1" type="body"/>
          </p:nvPr>
        </p:nvSpPr>
        <p:spPr>
          <a:xfrm>
            <a:off x="1024128" y="2286000"/>
            <a:ext cx="9720071" cy="4023360"/>
          </a:xfrm>
          <a:prstGeom prst="rect">
            <a:avLst/>
          </a:prstGeom>
          <a:noFill/>
          <a:ln>
            <a:noFill/>
          </a:ln>
        </p:spPr>
        <p:txBody>
          <a:bodyPr anchorCtr="0" anchor="t" bIns="45700" lIns="45700" spcFirstLastPara="1" rIns="45700" wrap="square" tIns="45700">
            <a:normAutofit/>
          </a:bodyPr>
          <a:lstStyle>
            <a:lvl1pPr indent="-368300" lvl="0" marL="457200" marR="0" rtl="0" algn="l">
              <a:lnSpc>
                <a:spcPct val="90000"/>
              </a:lnSpc>
              <a:spcBef>
                <a:spcPts val="1200"/>
              </a:spcBef>
              <a:spcAft>
                <a:spcPts val="0"/>
              </a:spcAft>
              <a:buClr>
                <a:schemeClr val="accent2"/>
              </a:buClr>
              <a:buSzPts val="2200"/>
              <a:buFont typeface="Twentieth Century"/>
              <a:buChar char=" "/>
              <a:defRPr b="0" i="0" sz="22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90000"/>
              </a:lnSpc>
              <a:spcBef>
                <a:spcPts val="200"/>
              </a:spcBef>
              <a:spcAft>
                <a:spcPts val="0"/>
              </a:spcAft>
              <a:buClr>
                <a:schemeClr val="accent2"/>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2pPr>
            <a:lvl3pPr indent="-317500" lvl="2" marL="13716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90000"/>
              </a:lnSpc>
              <a:spcBef>
                <a:spcPts val="400"/>
              </a:spcBef>
              <a:spcAft>
                <a:spcPts val="40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12" name="Google Shape;12;p35"/>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464132"/>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3" name="Google Shape;13;p35"/>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464132"/>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4" name="Google Shape;14;p35"/>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000" u="none" cap="none" strike="noStrike">
                <a:solidFill>
                  <a:srgbClr val="464132"/>
                </a:solidFill>
                <a:latin typeface="Twentieth Century"/>
                <a:ea typeface="Twentieth Century"/>
                <a:cs typeface="Twentieth Century"/>
                <a:sym typeface="Twentieth Century"/>
              </a:defRPr>
            </a:lvl1pPr>
            <a:lvl2pPr indent="0" lvl="1" marL="0" marR="0" rtl="0" algn="l">
              <a:spcBef>
                <a:spcPts val="0"/>
              </a:spcBef>
              <a:buNone/>
              <a:defRPr b="0" i="0" sz="1000" u="none" cap="none" strike="noStrike">
                <a:solidFill>
                  <a:srgbClr val="464132"/>
                </a:solidFill>
                <a:latin typeface="Twentieth Century"/>
                <a:ea typeface="Twentieth Century"/>
                <a:cs typeface="Twentieth Century"/>
                <a:sym typeface="Twentieth Century"/>
              </a:defRPr>
            </a:lvl2pPr>
            <a:lvl3pPr indent="0" lvl="2" marL="0" marR="0" rtl="0" algn="l">
              <a:spcBef>
                <a:spcPts val="0"/>
              </a:spcBef>
              <a:buNone/>
              <a:defRPr b="0" i="0" sz="1000" u="none" cap="none" strike="noStrike">
                <a:solidFill>
                  <a:srgbClr val="464132"/>
                </a:solidFill>
                <a:latin typeface="Twentieth Century"/>
                <a:ea typeface="Twentieth Century"/>
                <a:cs typeface="Twentieth Century"/>
                <a:sym typeface="Twentieth Century"/>
              </a:defRPr>
            </a:lvl3pPr>
            <a:lvl4pPr indent="0" lvl="3" marL="0" marR="0" rtl="0" algn="l">
              <a:spcBef>
                <a:spcPts val="0"/>
              </a:spcBef>
              <a:buNone/>
              <a:defRPr b="0" i="0" sz="1000" u="none" cap="none" strike="noStrike">
                <a:solidFill>
                  <a:srgbClr val="464132"/>
                </a:solidFill>
                <a:latin typeface="Twentieth Century"/>
                <a:ea typeface="Twentieth Century"/>
                <a:cs typeface="Twentieth Century"/>
                <a:sym typeface="Twentieth Century"/>
              </a:defRPr>
            </a:lvl4pPr>
            <a:lvl5pPr indent="0" lvl="4" marL="0" marR="0" rtl="0" algn="l">
              <a:spcBef>
                <a:spcPts val="0"/>
              </a:spcBef>
              <a:buNone/>
              <a:defRPr b="0" i="0" sz="1000" u="none" cap="none" strike="noStrike">
                <a:solidFill>
                  <a:srgbClr val="464132"/>
                </a:solidFill>
                <a:latin typeface="Twentieth Century"/>
                <a:ea typeface="Twentieth Century"/>
                <a:cs typeface="Twentieth Century"/>
                <a:sym typeface="Twentieth Century"/>
              </a:defRPr>
            </a:lvl5pPr>
            <a:lvl6pPr indent="0" lvl="5" marL="0" marR="0" rtl="0" algn="l">
              <a:spcBef>
                <a:spcPts val="0"/>
              </a:spcBef>
              <a:buNone/>
              <a:defRPr b="0" i="0" sz="1000" u="none" cap="none" strike="noStrike">
                <a:solidFill>
                  <a:srgbClr val="464132"/>
                </a:solidFill>
                <a:latin typeface="Twentieth Century"/>
                <a:ea typeface="Twentieth Century"/>
                <a:cs typeface="Twentieth Century"/>
                <a:sym typeface="Twentieth Century"/>
              </a:defRPr>
            </a:lvl6pPr>
            <a:lvl7pPr indent="0" lvl="6" marL="0" marR="0" rtl="0" algn="l">
              <a:spcBef>
                <a:spcPts val="0"/>
              </a:spcBef>
              <a:buNone/>
              <a:defRPr b="0" i="0" sz="1000" u="none" cap="none" strike="noStrike">
                <a:solidFill>
                  <a:srgbClr val="464132"/>
                </a:solidFill>
                <a:latin typeface="Twentieth Century"/>
                <a:ea typeface="Twentieth Century"/>
                <a:cs typeface="Twentieth Century"/>
                <a:sym typeface="Twentieth Century"/>
              </a:defRPr>
            </a:lvl7pPr>
            <a:lvl8pPr indent="0" lvl="7" marL="0" marR="0" rtl="0" algn="l">
              <a:spcBef>
                <a:spcPts val="0"/>
              </a:spcBef>
              <a:buNone/>
              <a:defRPr b="0" i="0" sz="1000" u="none" cap="none" strike="noStrike">
                <a:solidFill>
                  <a:srgbClr val="464132"/>
                </a:solidFill>
                <a:latin typeface="Twentieth Century"/>
                <a:ea typeface="Twentieth Century"/>
                <a:cs typeface="Twentieth Century"/>
                <a:sym typeface="Twentieth Century"/>
              </a:defRPr>
            </a:lvl8pPr>
            <a:lvl9pPr indent="0" lvl="8" marL="0" marR="0" rtl="0" algn="l">
              <a:spcBef>
                <a:spcPts val="0"/>
              </a:spcBef>
              <a:buNone/>
              <a:defRPr b="0" i="0" sz="1000" u="none" cap="none" strike="noStrike">
                <a:solidFill>
                  <a:srgbClr val="464132"/>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15" name="Google Shape;15;p35"/>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www.ted.com/talks/chimamanda_adichie_the_danger_of_a_single_story?language=es" TargetMode="Externa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
          <p:cNvSpPr txBox="1"/>
          <p:nvPr>
            <p:ph type="ctrTitle"/>
          </p:nvPr>
        </p:nvSpPr>
        <p:spPr>
          <a:xfrm>
            <a:off x="457200" y="4960137"/>
            <a:ext cx="7772400" cy="916556"/>
          </a:xfrm>
          <a:prstGeom prst="rect">
            <a:avLst/>
          </a:prstGeom>
          <a:noFill/>
          <a:ln>
            <a:noFill/>
          </a:ln>
        </p:spPr>
        <p:txBody>
          <a:bodyPr anchorCtr="0" anchor="ctr" bIns="45700" lIns="91425" spcFirstLastPara="1" rIns="91425" wrap="square" tIns="45700">
            <a:normAutofit/>
          </a:bodyPr>
          <a:lstStyle/>
          <a:p>
            <a:pPr indent="0" lvl="0" marL="0" rtl="0" algn="r">
              <a:lnSpc>
                <a:spcPct val="80000"/>
              </a:lnSpc>
              <a:spcBef>
                <a:spcPts val="0"/>
              </a:spcBef>
              <a:spcAft>
                <a:spcPts val="0"/>
              </a:spcAft>
              <a:buClr>
                <a:srgbClr val="464132"/>
              </a:buClr>
              <a:buSzPts val="5000"/>
              <a:buFont typeface="Twentieth Century"/>
              <a:buNone/>
            </a:pPr>
            <a:r>
              <a:rPr lang="en-US"/>
              <a:t>“MI HISTORIA ME HACE QUIEN SOY”</a:t>
            </a:r>
            <a:endParaRPr/>
          </a:p>
        </p:txBody>
      </p:sp>
      <p:sp>
        <p:nvSpPr>
          <p:cNvPr id="102" name="Google Shape;102;p1"/>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b="1" lang="en-US">
                <a:solidFill>
                  <a:srgbClr val="FF0000"/>
                </a:solidFill>
              </a:rPr>
              <a:t>PROYECTO DE JUSTICIA RACIAL</a:t>
            </a:r>
            <a:endParaRPr/>
          </a:p>
          <a:p>
            <a:pPr indent="0" lvl="0" marL="0" rtl="0" algn="l">
              <a:lnSpc>
                <a:spcPct val="100000"/>
              </a:lnSpc>
              <a:spcBef>
                <a:spcPts val="200"/>
              </a:spcBef>
              <a:spcAft>
                <a:spcPts val="0"/>
              </a:spcAft>
              <a:buSzPts val="1800"/>
              <a:buNone/>
            </a:pPr>
            <a:r>
              <a:rPr b="1" lang="en-US">
                <a:solidFill>
                  <a:srgbClr val="FF0000"/>
                </a:solidFill>
              </a:rPr>
              <a:t>AGOSTO 2021</a:t>
            </a:r>
            <a:endParaRPr/>
          </a:p>
          <a:p>
            <a:pPr indent="0" lvl="0" marL="0" rtl="0" algn="l">
              <a:lnSpc>
                <a:spcPct val="100000"/>
              </a:lnSpc>
              <a:spcBef>
                <a:spcPts val="200"/>
              </a:spcBef>
              <a:spcAft>
                <a:spcPts val="0"/>
              </a:spcAft>
              <a:buSzPts val="1800"/>
              <a:buNone/>
            </a:pPr>
            <a:r>
              <a:rPr b="1" lang="en-US">
                <a:solidFill>
                  <a:srgbClr val="FF0000"/>
                </a:solidFill>
              </a:rPr>
              <a:t>MÓDULO # 5</a:t>
            </a:r>
            <a:endParaRPr/>
          </a:p>
          <a:p>
            <a:pPr indent="0" lvl="0" marL="0" rtl="0" algn="l">
              <a:lnSpc>
                <a:spcPct val="100000"/>
              </a:lnSpc>
              <a:spcBef>
                <a:spcPts val="200"/>
              </a:spcBef>
              <a:spcAft>
                <a:spcPts val="0"/>
              </a:spcAft>
              <a:buSzPts val="1800"/>
              <a:buNone/>
            </a:pPr>
            <a:r>
              <a:t/>
            </a:r>
            <a:endParaRPr b="1">
              <a:solidFill>
                <a:srgbClr val="FF0000"/>
              </a:solidFill>
            </a:endParaRPr>
          </a:p>
        </p:txBody>
      </p:sp>
      <p:pic>
        <p:nvPicPr>
          <p:cNvPr id="103" name="Google Shape;103;p1"/>
          <p:cNvPicPr preferRelativeResize="0"/>
          <p:nvPr/>
        </p:nvPicPr>
        <p:blipFill rotWithShape="1">
          <a:blip r:embed="rId3">
            <a:alphaModFix/>
          </a:blip>
          <a:srcRect b="0" l="0" r="0" t="0"/>
          <a:stretch/>
        </p:blipFill>
        <p:spPr>
          <a:xfrm>
            <a:off x="3247483" y="0"/>
            <a:ext cx="4641271" cy="4571999"/>
          </a:xfrm>
          <a:prstGeom prst="rect">
            <a:avLst/>
          </a:prstGeom>
          <a:noFill/>
          <a:ln>
            <a:noFill/>
          </a:ln>
        </p:spPr>
      </p:pic>
      <p:pic>
        <p:nvPicPr>
          <p:cNvPr id="104" name="Google Shape;104;p1"/>
          <p:cNvPicPr preferRelativeResize="0"/>
          <p:nvPr/>
        </p:nvPicPr>
        <p:blipFill rotWithShape="1">
          <a:blip r:embed="rId4">
            <a:alphaModFix/>
          </a:blip>
          <a:srcRect b="0" l="0" r="0" t="0"/>
          <a:stretch/>
        </p:blipFill>
        <p:spPr>
          <a:xfrm>
            <a:off x="10982339" y="3163952"/>
            <a:ext cx="1209661" cy="1408046"/>
          </a:xfrm>
          <a:prstGeom prst="rect">
            <a:avLst/>
          </a:prstGeom>
          <a:noFill/>
          <a:ln>
            <a:noFill/>
          </a:ln>
        </p:spPr>
      </p:pic>
      <p:pic>
        <p:nvPicPr>
          <p:cNvPr id="105" name="Google Shape;105;p1"/>
          <p:cNvPicPr preferRelativeResize="0"/>
          <p:nvPr/>
        </p:nvPicPr>
        <p:blipFill rotWithShape="1">
          <a:blip r:embed="rId5">
            <a:alphaModFix/>
          </a:blip>
          <a:srcRect b="0" l="0" r="0" t="0"/>
          <a:stretch/>
        </p:blipFill>
        <p:spPr>
          <a:xfrm>
            <a:off x="0" y="3105236"/>
            <a:ext cx="1484249" cy="152547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0"/>
          <p:cNvSpPr txBox="1"/>
          <p:nvPr>
            <p:ph type="title"/>
          </p:nvPr>
        </p:nvSpPr>
        <p:spPr>
          <a:xfrm>
            <a:off x="898498" y="938254"/>
            <a:ext cx="9845702" cy="1146577"/>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5000"/>
              <a:buFont typeface="Twentieth Century"/>
              <a:buNone/>
            </a:pPr>
            <a:r>
              <a:rPr lang="en-US"/>
              <a:t>VIDEO… </a:t>
            </a:r>
            <a:r>
              <a:rPr lang="en-US" sz="2000" u="sng">
                <a:solidFill>
                  <a:schemeClr val="hlink"/>
                </a:solidFill>
                <a:hlinkClick r:id="rId3"/>
              </a:rPr>
              <a:t>HTTPS://WWW.TED.COM/TALKS/CHIMAMANDA_ADICHIE_THE_DANGER_OF_A_SINGLE_STORY?LANGUAGE=ES</a:t>
            </a:r>
            <a:endParaRPr sz="2000"/>
          </a:p>
        </p:txBody>
      </p:sp>
      <p:pic>
        <p:nvPicPr>
          <p:cNvPr id="179" name="Google Shape;179;p10"/>
          <p:cNvPicPr preferRelativeResize="0"/>
          <p:nvPr/>
        </p:nvPicPr>
        <p:blipFill rotWithShape="1">
          <a:blip r:embed="rId4">
            <a:alphaModFix/>
          </a:blip>
          <a:srcRect b="0" l="0" r="0" t="0"/>
          <a:stretch/>
        </p:blipFill>
        <p:spPr>
          <a:xfrm>
            <a:off x="3299791" y="1948693"/>
            <a:ext cx="5027833" cy="490930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1"/>
          <p:cNvSpPr txBox="1"/>
          <p:nvPr/>
        </p:nvSpPr>
        <p:spPr>
          <a:xfrm>
            <a:off x="881743" y="1079987"/>
            <a:ext cx="10394643" cy="442274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2060"/>
              </a:buClr>
              <a:buSzPts val="4000"/>
              <a:buFont typeface="Twentieth Century"/>
              <a:buNone/>
            </a:pPr>
            <a:r>
              <a:rPr lang="en-US" sz="4000" cap="none">
                <a:solidFill>
                  <a:srgbClr val="002060"/>
                </a:solidFill>
                <a:latin typeface="Twentieth Century"/>
                <a:ea typeface="Twentieth Century"/>
                <a:cs typeface="Twentieth Century"/>
                <a:sym typeface="Twentieth Century"/>
              </a:rPr>
              <a:t> REFLEXIONEMOS LO SIGUIENTE: </a:t>
            </a:r>
            <a:endParaRPr/>
          </a:p>
          <a:p>
            <a:pPr indent="0" lvl="0" marL="0" marR="0" rtl="0" algn="l">
              <a:lnSpc>
                <a:spcPct val="80000"/>
              </a:lnSpc>
              <a:spcBef>
                <a:spcPts val="0"/>
              </a:spcBef>
              <a:spcAft>
                <a:spcPts val="0"/>
              </a:spcAft>
              <a:buClr>
                <a:srgbClr val="464132"/>
              </a:buClr>
              <a:buSzPts val="4000"/>
              <a:buFont typeface="Twentieth Century"/>
              <a:buNone/>
            </a:pPr>
            <a:r>
              <a:t/>
            </a:r>
            <a:endParaRPr sz="4000" cap="none">
              <a:solidFill>
                <a:srgbClr val="464132"/>
              </a:solidFill>
              <a:latin typeface="Twentieth Century"/>
              <a:ea typeface="Twentieth Century"/>
              <a:cs typeface="Twentieth Century"/>
              <a:sym typeface="Twentieth Century"/>
            </a:endParaRPr>
          </a:p>
          <a:p>
            <a:pPr indent="0" lvl="0" marL="0" marR="0" rtl="0" algn="l">
              <a:lnSpc>
                <a:spcPct val="80000"/>
              </a:lnSpc>
              <a:spcBef>
                <a:spcPts val="0"/>
              </a:spcBef>
              <a:spcAft>
                <a:spcPts val="0"/>
              </a:spcAft>
              <a:buClr>
                <a:srgbClr val="464132"/>
              </a:buClr>
              <a:buSzPts val="3200"/>
              <a:buFont typeface="Twentieth Century"/>
              <a:buNone/>
            </a:pPr>
            <a:r>
              <a:rPr b="1" lang="en-US" sz="3200" cap="none">
                <a:solidFill>
                  <a:srgbClr val="464132"/>
                </a:solidFill>
                <a:latin typeface="Twentieth Century"/>
                <a:ea typeface="Twentieth Century"/>
                <a:cs typeface="Twentieth Century"/>
                <a:sym typeface="Twentieth Century"/>
              </a:rPr>
              <a:t>¿QUÉ ME LLAMO LA ATENCIÓN DEL VIDEO?</a:t>
            </a:r>
            <a:endParaRPr/>
          </a:p>
          <a:p>
            <a:pPr indent="0" lvl="0" marL="0" marR="0" rtl="0" algn="l">
              <a:lnSpc>
                <a:spcPct val="80000"/>
              </a:lnSpc>
              <a:spcBef>
                <a:spcPts val="0"/>
              </a:spcBef>
              <a:spcAft>
                <a:spcPts val="0"/>
              </a:spcAft>
              <a:buClr>
                <a:srgbClr val="464132"/>
              </a:buClr>
              <a:buSzPts val="3200"/>
              <a:buFont typeface="Twentieth Century"/>
              <a:buNone/>
            </a:pPr>
            <a:r>
              <a:t/>
            </a:r>
            <a:endParaRPr b="1" sz="3200" cap="none">
              <a:solidFill>
                <a:srgbClr val="464132"/>
              </a:solidFill>
              <a:latin typeface="Twentieth Century"/>
              <a:ea typeface="Twentieth Century"/>
              <a:cs typeface="Twentieth Century"/>
              <a:sym typeface="Twentieth Century"/>
            </a:endParaRPr>
          </a:p>
          <a:p>
            <a:pPr indent="0" lvl="0" marL="0" marR="0" rtl="0" algn="l">
              <a:lnSpc>
                <a:spcPct val="80000"/>
              </a:lnSpc>
              <a:spcBef>
                <a:spcPts val="0"/>
              </a:spcBef>
              <a:spcAft>
                <a:spcPts val="0"/>
              </a:spcAft>
              <a:buClr>
                <a:srgbClr val="464132"/>
              </a:buClr>
              <a:buSzPts val="3200"/>
              <a:buFont typeface="Twentieth Century"/>
              <a:buNone/>
            </a:pPr>
            <a:r>
              <a:rPr b="1" lang="en-US" sz="3200" cap="none">
                <a:solidFill>
                  <a:srgbClr val="464132"/>
                </a:solidFill>
                <a:latin typeface="Twentieth Century"/>
                <a:ea typeface="Twentieth Century"/>
                <a:cs typeface="Twentieth Century"/>
                <a:sym typeface="Twentieth Century"/>
              </a:rPr>
              <a:t>¿HAY ALGUNA FRASE QUE HIZO ECO EN MI MENTE Y ME HA DEJADO PENSATIVA/O?</a:t>
            </a:r>
            <a:endParaRPr/>
          </a:p>
          <a:p>
            <a:pPr indent="0" lvl="0" marL="0" marR="0" rtl="0" algn="l">
              <a:lnSpc>
                <a:spcPct val="80000"/>
              </a:lnSpc>
              <a:spcBef>
                <a:spcPts val="0"/>
              </a:spcBef>
              <a:spcAft>
                <a:spcPts val="0"/>
              </a:spcAft>
              <a:buClr>
                <a:srgbClr val="464132"/>
              </a:buClr>
              <a:buSzPts val="3200"/>
              <a:buFont typeface="Twentieth Century"/>
              <a:buNone/>
            </a:pPr>
            <a:r>
              <a:t/>
            </a:r>
            <a:endParaRPr b="1" sz="3200" cap="none">
              <a:solidFill>
                <a:srgbClr val="464132"/>
              </a:solidFill>
              <a:latin typeface="Twentieth Century"/>
              <a:ea typeface="Twentieth Century"/>
              <a:cs typeface="Twentieth Century"/>
              <a:sym typeface="Twentieth Century"/>
            </a:endParaRPr>
          </a:p>
          <a:p>
            <a:pPr indent="0" lvl="0" marL="0" marR="0" rtl="0" algn="l">
              <a:lnSpc>
                <a:spcPct val="80000"/>
              </a:lnSpc>
              <a:spcBef>
                <a:spcPts val="0"/>
              </a:spcBef>
              <a:spcAft>
                <a:spcPts val="0"/>
              </a:spcAft>
              <a:buClr>
                <a:srgbClr val="464132"/>
              </a:buClr>
              <a:buSzPts val="3200"/>
              <a:buFont typeface="Twentieth Century"/>
              <a:buNone/>
            </a:pPr>
            <a:r>
              <a:rPr b="1" lang="en-US" sz="3200" cap="none">
                <a:solidFill>
                  <a:srgbClr val="464132"/>
                </a:solidFill>
                <a:latin typeface="Twentieth Century"/>
                <a:ea typeface="Twentieth Century"/>
                <a:cs typeface="Twentieth Century"/>
                <a:sym typeface="Twentieth Century"/>
              </a:rPr>
              <a:t>¿CÓMO DESDE SU EXPERIENCIA PERSONAL, DESDE SU QUEHACER COTIDIANO, SE PUEDEN PRESERVAR, VALIDAR Y DIFUNDIR ESAS HISTORIAS ÚNICAS?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12"/>
          <p:cNvPicPr preferRelativeResize="0"/>
          <p:nvPr/>
        </p:nvPicPr>
        <p:blipFill rotWithShape="1">
          <a:blip r:embed="rId3">
            <a:alphaModFix/>
          </a:blip>
          <a:srcRect b="0" l="0" r="0" t="0"/>
          <a:stretch/>
        </p:blipFill>
        <p:spPr>
          <a:xfrm>
            <a:off x="2480807" y="791974"/>
            <a:ext cx="6926186" cy="56207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3"/>
          <p:cNvSpPr txBox="1"/>
          <p:nvPr>
            <p:ph type="title"/>
          </p:nvPr>
        </p:nvSpPr>
        <p:spPr>
          <a:xfrm>
            <a:off x="1024127" y="262486"/>
            <a:ext cx="10083143"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02060"/>
              </a:buClr>
              <a:buSzPts val="5000"/>
              <a:buFont typeface="Twentieth Century"/>
              <a:buNone/>
            </a:pPr>
            <a:r>
              <a:rPr lang="en-US">
                <a:solidFill>
                  <a:srgbClr val="002060"/>
                </a:solidFill>
              </a:rPr>
              <a:t>LOS 5 ELEMENTOS DE UNA HISTORIA </a:t>
            </a:r>
            <a:endParaRPr/>
          </a:p>
        </p:txBody>
      </p:sp>
      <p:pic>
        <p:nvPicPr>
          <p:cNvPr id="195" name="Google Shape;195;p13"/>
          <p:cNvPicPr preferRelativeResize="0"/>
          <p:nvPr/>
        </p:nvPicPr>
        <p:blipFill rotWithShape="1">
          <a:blip r:embed="rId3">
            <a:alphaModFix/>
          </a:blip>
          <a:srcRect b="0" l="0" r="0" t="0"/>
          <a:stretch/>
        </p:blipFill>
        <p:spPr>
          <a:xfrm>
            <a:off x="2369986" y="1463703"/>
            <a:ext cx="6179820" cy="43281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14"/>
          <p:cNvPicPr preferRelativeResize="0"/>
          <p:nvPr/>
        </p:nvPicPr>
        <p:blipFill rotWithShape="1">
          <a:blip r:embed="rId3">
            <a:alphaModFix/>
          </a:blip>
          <a:srcRect b="0" l="0" r="0" t="0"/>
          <a:stretch/>
        </p:blipFill>
        <p:spPr>
          <a:xfrm>
            <a:off x="2919467" y="228600"/>
            <a:ext cx="6149340" cy="6629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5000"/>
              <a:buFont typeface="Twentieth Century"/>
              <a:buNone/>
            </a:pPr>
            <a:r>
              <a:rPr lang="en-US"/>
              <a:t>IDENTIFICANDO EL PODER  </a:t>
            </a:r>
            <a:endParaRPr/>
          </a:p>
        </p:txBody>
      </p:sp>
      <p:pic>
        <p:nvPicPr>
          <p:cNvPr id="206" name="Google Shape;206;p15"/>
          <p:cNvPicPr preferRelativeResize="0"/>
          <p:nvPr/>
        </p:nvPicPr>
        <p:blipFill rotWithShape="1">
          <a:blip r:embed="rId3">
            <a:alphaModFix/>
          </a:blip>
          <a:srcRect b="0" l="0" r="0" t="0"/>
          <a:stretch/>
        </p:blipFill>
        <p:spPr>
          <a:xfrm>
            <a:off x="2678596" y="1625545"/>
            <a:ext cx="6294120" cy="464058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6"/>
          <p:cNvSpPr txBox="1"/>
          <p:nvPr>
            <p:ph type="title"/>
          </p:nvPr>
        </p:nvSpPr>
        <p:spPr>
          <a:xfrm>
            <a:off x="1024128" y="585216"/>
            <a:ext cx="10372418" cy="1154374"/>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464132"/>
              </a:buClr>
              <a:buSzPts val="5000"/>
              <a:buFont typeface="Twentieth Century"/>
              <a:buNone/>
            </a:pPr>
            <a:r>
              <a:rPr lang="en-US"/>
              <a:t>¿A QUIÉN LE VAMOS A CONTAR NUESTRA HISTORIA?</a:t>
            </a:r>
            <a:endParaRPr/>
          </a:p>
        </p:txBody>
      </p:sp>
      <p:pic>
        <p:nvPicPr>
          <p:cNvPr id="212" name="Google Shape;212;p16"/>
          <p:cNvPicPr preferRelativeResize="0"/>
          <p:nvPr/>
        </p:nvPicPr>
        <p:blipFill rotWithShape="1">
          <a:blip r:embed="rId3">
            <a:alphaModFix/>
          </a:blip>
          <a:srcRect b="0" l="0" r="0" t="0"/>
          <a:stretch/>
        </p:blipFill>
        <p:spPr>
          <a:xfrm>
            <a:off x="3075702" y="1505987"/>
            <a:ext cx="6040596" cy="51735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7"/>
          <p:cNvSpPr txBox="1"/>
          <p:nvPr>
            <p:ph type="title"/>
          </p:nvPr>
        </p:nvSpPr>
        <p:spPr>
          <a:xfrm>
            <a:off x="2021376" y="573182"/>
            <a:ext cx="5480000" cy="8312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80000"/>
              </a:lnSpc>
              <a:spcBef>
                <a:spcPts val="0"/>
              </a:spcBef>
              <a:spcAft>
                <a:spcPts val="0"/>
              </a:spcAft>
              <a:buClr>
                <a:srgbClr val="FF0000"/>
              </a:buClr>
              <a:buSzPct val="66666"/>
              <a:buFont typeface="Twentieth Century"/>
              <a:buNone/>
            </a:pPr>
            <a:r>
              <a:rPr lang="en-US">
                <a:solidFill>
                  <a:srgbClr val="FF0000"/>
                </a:solidFill>
              </a:rPr>
              <a:t>¿QUIÉN TIENE PODER?</a:t>
            </a:r>
            <a:endParaRPr>
              <a:solidFill>
                <a:srgbClr val="FF0000"/>
              </a:solidFill>
            </a:endParaRPr>
          </a:p>
        </p:txBody>
      </p:sp>
      <p:sp>
        <p:nvSpPr>
          <p:cNvPr id="218" name="Google Shape;218;p17"/>
          <p:cNvSpPr txBox="1"/>
          <p:nvPr>
            <p:ph idx="1" type="body"/>
          </p:nvPr>
        </p:nvSpPr>
        <p:spPr>
          <a:xfrm>
            <a:off x="415599" y="1834900"/>
            <a:ext cx="11694625" cy="1387802"/>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1800"/>
              <a:buNone/>
            </a:pPr>
            <a:r>
              <a:rPr lang="en-US" sz="2267">
                <a:solidFill>
                  <a:srgbClr val="000000"/>
                </a:solidFill>
              </a:rPr>
              <a:t>EJERCICIO: Las y los participantes pueden mencionar o escribir algunas ideas de quiénes ellos y ellas consideran de quién tiene el poder en relación a replicar una narrativa y acciones racistas </a:t>
            </a:r>
            <a:endParaRPr/>
          </a:p>
        </p:txBody>
      </p:sp>
      <p:pic>
        <p:nvPicPr>
          <p:cNvPr id="219" name="Google Shape;219;p17"/>
          <p:cNvPicPr preferRelativeResize="0"/>
          <p:nvPr/>
        </p:nvPicPr>
        <p:blipFill rotWithShape="1">
          <a:blip r:embed="rId3">
            <a:alphaModFix/>
          </a:blip>
          <a:srcRect b="0" l="0" r="0" t="0"/>
          <a:stretch/>
        </p:blipFill>
        <p:spPr>
          <a:xfrm>
            <a:off x="2821258" y="2695936"/>
            <a:ext cx="5060556" cy="379407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8"/>
          <p:cNvSpPr txBox="1"/>
          <p:nvPr>
            <p:ph type="title"/>
          </p:nvPr>
        </p:nvSpPr>
        <p:spPr>
          <a:xfrm>
            <a:off x="1024127" y="262487"/>
            <a:ext cx="11167873" cy="874938"/>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5000"/>
              <a:buFont typeface="Twentieth Century"/>
              <a:buNone/>
            </a:pPr>
            <a:r>
              <a:rPr lang="en-US"/>
              <a:t>LA </a:t>
            </a:r>
            <a:r>
              <a:rPr lang="en-US">
                <a:solidFill>
                  <a:srgbClr val="C00000"/>
                </a:solidFill>
              </a:rPr>
              <a:t>HISTORIA </a:t>
            </a:r>
            <a:r>
              <a:rPr lang="en-US"/>
              <a:t> DE LA OPOSICION </a:t>
            </a:r>
            <a:r>
              <a:rPr lang="en-US">
                <a:solidFill>
                  <a:srgbClr val="C00000"/>
                </a:solidFill>
              </a:rPr>
              <a:t>(GRUPOS RACISTAS) </a:t>
            </a:r>
            <a:endParaRPr/>
          </a:p>
        </p:txBody>
      </p:sp>
      <p:pic>
        <p:nvPicPr>
          <p:cNvPr id="225" name="Google Shape;225;p18"/>
          <p:cNvPicPr preferRelativeResize="0"/>
          <p:nvPr/>
        </p:nvPicPr>
        <p:blipFill rotWithShape="1">
          <a:blip r:embed="rId3">
            <a:alphaModFix/>
          </a:blip>
          <a:srcRect b="0" l="0" r="0" t="0"/>
          <a:stretch/>
        </p:blipFill>
        <p:spPr>
          <a:xfrm>
            <a:off x="1736515" y="1237786"/>
            <a:ext cx="8718969" cy="50849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9"/>
          <p:cNvSpPr txBox="1"/>
          <p:nvPr/>
        </p:nvSpPr>
        <p:spPr>
          <a:xfrm>
            <a:off x="881743" y="1079987"/>
            <a:ext cx="10394643" cy="442274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2060"/>
              </a:buClr>
              <a:buSzPts val="4000"/>
              <a:buFont typeface="Twentieth Century"/>
              <a:buNone/>
            </a:pPr>
            <a:r>
              <a:rPr lang="en-US" sz="4000" cap="none">
                <a:solidFill>
                  <a:srgbClr val="002060"/>
                </a:solidFill>
                <a:latin typeface="Twentieth Century"/>
                <a:ea typeface="Twentieth Century"/>
                <a:cs typeface="Twentieth Century"/>
                <a:sym typeface="Twentieth Century"/>
              </a:rPr>
              <a:t> REFLEXIONEMOS LO SIGUIENTE: </a:t>
            </a:r>
            <a:endParaRPr/>
          </a:p>
          <a:p>
            <a:pPr indent="0" lvl="0" marL="0" marR="0" rtl="0" algn="l">
              <a:lnSpc>
                <a:spcPct val="80000"/>
              </a:lnSpc>
              <a:spcBef>
                <a:spcPts val="0"/>
              </a:spcBef>
              <a:spcAft>
                <a:spcPts val="0"/>
              </a:spcAft>
              <a:buClr>
                <a:srgbClr val="464132"/>
              </a:buClr>
              <a:buSzPts val="4000"/>
              <a:buFont typeface="Twentieth Century"/>
              <a:buNone/>
            </a:pPr>
            <a:r>
              <a:t/>
            </a:r>
            <a:endParaRPr sz="4000" cap="none">
              <a:solidFill>
                <a:srgbClr val="464132"/>
              </a:solidFill>
              <a:latin typeface="Twentieth Century"/>
              <a:ea typeface="Twentieth Century"/>
              <a:cs typeface="Twentieth Century"/>
              <a:sym typeface="Twentieth Century"/>
            </a:endParaRPr>
          </a:p>
          <a:p>
            <a:pPr indent="0" lvl="0" marL="0" marR="0" rtl="0" algn="l">
              <a:lnSpc>
                <a:spcPct val="80000"/>
              </a:lnSpc>
              <a:spcBef>
                <a:spcPts val="0"/>
              </a:spcBef>
              <a:spcAft>
                <a:spcPts val="0"/>
              </a:spcAft>
              <a:buClr>
                <a:srgbClr val="464132"/>
              </a:buClr>
              <a:buSzPts val="3200"/>
              <a:buFont typeface="Twentieth Century"/>
              <a:buNone/>
            </a:pPr>
            <a:r>
              <a:rPr b="1" lang="en-US" sz="3200" cap="none">
                <a:solidFill>
                  <a:srgbClr val="464132"/>
                </a:solidFill>
                <a:latin typeface="Twentieth Century"/>
                <a:ea typeface="Twentieth Century"/>
                <a:cs typeface="Twentieth Century"/>
                <a:sym typeface="Twentieth Century"/>
              </a:rPr>
              <a:t>¿CUÁL ES LA HISTORIA DE LA OPOSICIÓN  ?</a:t>
            </a:r>
            <a:endParaRPr/>
          </a:p>
          <a:p>
            <a:pPr indent="0" lvl="0" marL="0" marR="0" rtl="0" algn="l">
              <a:lnSpc>
                <a:spcPct val="80000"/>
              </a:lnSpc>
              <a:spcBef>
                <a:spcPts val="0"/>
              </a:spcBef>
              <a:spcAft>
                <a:spcPts val="0"/>
              </a:spcAft>
              <a:buClr>
                <a:srgbClr val="464132"/>
              </a:buClr>
              <a:buSzPts val="3200"/>
              <a:buFont typeface="Twentieth Century"/>
              <a:buNone/>
            </a:pPr>
            <a:r>
              <a:t/>
            </a:r>
            <a:endParaRPr b="1" sz="3200" cap="none">
              <a:solidFill>
                <a:srgbClr val="464132"/>
              </a:solidFill>
              <a:latin typeface="Twentieth Century"/>
              <a:ea typeface="Twentieth Century"/>
              <a:cs typeface="Twentieth Century"/>
              <a:sym typeface="Twentieth Century"/>
            </a:endParaRPr>
          </a:p>
          <a:p>
            <a:pPr indent="0" lvl="0" marL="0" marR="0" rtl="0" algn="l">
              <a:lnSpc>
                <a:spcPct val="80000"/>
              </a:lnSpc>
              <a:spcBef>
                <a:spcPts val="0"/>
              </a:spcBef>
              <a:spcAft>
                <a:spcPts val="0"/>
              </a:spcAft>
              <a:buClr>
                <a:srgbClr val="464132"/>
              </a:buClr>
              <a:buSzPts val="3200"/>
              <a:buFont typeface="Twentieth Century"/>
              <a:buNone/>
            </a:pPr>
            <a:r>
              <a:rPr b="1" lang="en-US" sz="3200" cap="none">
                <a:solidFill>
                  <a:srgbClr val="464132"/>
                </a:solidFill>
                <a:latin typeface="Twentieth Century"/>
                <a:ea typeface="Twentieth Century"/>
                <a:cs typeface="Twentieth Century"/>
                <a:sym typeface="Twentieth Century"/>
              </a:rPr>
              <a:t>¿CUÁL ES SU OBJETIVO, AUDIENCIA, BLANCO Y BASE?</a:t>
            </a:r>
            <a:endParaRPr/>
          </a:p>
          <a:p>
            <a:pPr indent="0" lvl="0" marL="0" marR="0" rtl="0" algn="l">
              <a:lnSpc>
                <a:spcPct val="80000"/>
              </a:lnSpc>
              <a:spcBef>
                <a:spcPts val="0"/>
              </a:spcBef>
              <a:spcAft>
                <a:spcPts val="0"/>
              </a:spcAft>
              <a:buClr>
                <a:srgbClr val="464132"/>
              </a:buClr>
              <a:buSzPts val="3200"/>
              <a:buFont typeface="Twentieth Century"/>
              <a:buNone/>
            </a:pPr>
            <a:r>
              <a:t/>
            </a:r>
            <a:endParaRPr b="1" sz="3200" cap="none">
              <a:solidFill>
                <a:srgbClr val="464132"/>
              </a:solidFill>
              <a:latin typeface="Twentieth Century"/>
              <a:ea typeface="Twentieth Century"/>
              <a:cs typeface="Twentieth Century"/>
              <a:sym typeface="Twentieth Century"/>
            </a:endParaRPr>
          </a:p>
          <a:p>
            <a:pPr indent="0" lvl="0" marL="0" marR="0" rtl="0" algn="l">
              <a:lnSpc>
                <a:spcPct val="80000"/>
              </a:lnSpc>
              <a:spcBef>
                <a:spcPts val="0"/>
              </a:spcBef>
              <a:spcAft>
                <a:spcPts val="0"/>
              </a:spcAft>
              <a:buClr>
                <a:srgbClr val="464132"/>
              </a:buClr>
              <a:buSzPts val="3200"/>
              <a:buFont typeface="Twentieth Century"/>
              <a:buNone/>
            </a:pPr>
            <a:r>
              <a:rPr b="1" lang="en-US" sz="3200" cap="none">
                <a:solidFill>
                  <a:srgbClr val="464132"/>
                </a:solidFill>
                <a:latin typeface="Twentieth Century"/>
                <a:ea typeface="Twentieth Century"/>
                <a:cs typeface="Twentieth Century"/>
                <a:sym typeface="Twentieth Century"/>
              </a:rPr>
              <a:t>¿QUÉ HISTORIA TIENEN ELLOS/ELLAS ACERCA DE NOSOTROS?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
          <p:cNvSpPr txBox="1"/>
          <p:nvPr>
            <p:ph type="ctrTitle"/>
          </p:nvPr>
        </p:nvSpPr>
        <p:spPr>
          <a:xfrm>
            <a:off x="0" y="4737113"/>
            <a:ext cx="8307659" cy="1364428"/>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80000"/>
              </a:lnSpc>
              <a:spcBef>
                <a:spcPts val="0"/>
              </a:spcBef>
              <a:spcAft>
                <a:spcPts val="0"/>
              </a:spcAft>
              <a:buClr>
                <a:srgbClr val="464132"/>
              </a:buClr>
              <a:buSzPct val="100000"/>
              <a:buFont typeface="Twentieth Century"/>
              <a:buNone/>
            </a:pPr>
            <a:r>
              <a:rPr lang="en-US"/>
              <a:t>NUESTRA HISTORIA COMO HERRAMIENTA EN LA LUCHA CONTRA EL RACISMO</a:t>
            </a:r>
            <a:endParaRPr/>
          </a:p>
        </p:txBody>
      </p:sp>
      <p:sp>
        <p:nvSpPr>
          <p:cNvPr id="111" name="Google Shape;111;p2"/>
          <p:cNvSpPr txBox="1"/>
          <p:nvPr>
            <p:ph idx="1" type="subTitle"/>
          </p:nvPr>
        </p:nvSpPr>
        <p:spPr>
          <a:xfrm>
            <a:off x="8547847" y="4861525"/>
            <a:ext cx="3200400" cy="146304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t/>
            </a:r>
            <a:endParaRPr b="1">
              <a:solidFill>
                <a:srgbClr val="FF0000"/>
              </a:solidFill>
            </a:endParaRPr>
          </a:p>
          <a:p>
            <a:pPr indent="0" lvl="0" marL="0" rtl="0" algn="l">
              <a:lnSpc>
                <a:spcPct val="100000"/>
              </a:lnSpc>
              <a:spcBef>
                <a:spcPts val="200"/>
              </a:spcBef>
              <a:spcAft>
                <a:spcPts val="0"/>
              </a:spcAft>
              <a:buSzPts val="1800"/>
              <a:buNone/>
            </a:pPr>
            <a:r>
              <a:rPr b="1" lang="en-US">
                <a:solidFill>
                  <a:srgbClr val="FF0000"/>
                </a:solidFill>
              </a:rPr>
              <a:t>Facilitadora: Guadalupe García</a:t>
            </a:r>
            <a:endParaRPr/>
          </a:p>
          <a:p>
            <a:pPr indent="0" lvl="0" marL="0" rtl="0" algn="l">
              <a:lnSpc>
                <a:spcPct val="100000"/>
              </a:lnSpc>
              <a:spcBef>
                <a:spcPts val="200"/>
              </a:spcBef>
              <a:spcAft>
                <a:spcPts val="0"/>
              </a:spcAft>
              <a:buSzPts val="1800"/>
              <a:buNone/>
            </a:pPr>
            <a:r>
              <a:rPr b="1" lang="en-US">
                <a:solidFill>
                  <a:srgbClr val="FF0000"/>
                </a:solidFill>
              </a:rPr>
              <a:t>Por: Elmer Romero y</a:t>
            </a:r>
            <a:endParaRPr/>
          </a:p>
          <a:p>
            <a:pPr indent="0" lvl="0" marL="0" rtl="0" algn="l">
              <a:lnSpc>
                <a:spcPct val="100000"/>
              </a:lnSpc>
              <a:spcBef>
                <a:spcPts val="200"/>
              </a:spcBef>
              <a:spcAft>
                <a:spcPts val="0"/>
              </a:spcAft>
              <a:buSzPts val="1800"/>
              <a:buNone/>
            </a:pPr>
            <a:r>
              <a:rPr b="1" lang="en-US">
                <a:solidFill>
                  <a:srgbClr val="FF0000"/>
                </a:solidFill>
              </a:rPr>
              <a:t> Marlom Portillo</a:t>
            </a:r>
            <a:endParaRPr/>
          </a:p>
          <a:p>
            <a:pPr indent="0" lvl="0" marL="0" rtl="0" algn="l">
              <a:lnSpc>
                <a:spcPct val="100000"/>
              </a:lnSpc>
              <a:spcBef>
                <a:spcPts val="200"/>
              </a:spcBef>
              <a:spcAft>
                <a:spcPts val="0"/>
              </a:spcAft>
              <a:buSzPts val="1800"/>
              <a:buNone/>
            </a:pPr>
            <a:r>
              <a:t/>
            </a:r>
            <a:endParaRPr b="1">
              <a:solidFill>
                <a:srgbClr val="FF0000"/>
              </a:solidFill>
            </a:endParaRPr>
          </a:p>
        </p:txBody>
      </p:sp>
      <p:pic>
        <p:nvPicPr>
          <p:cNvPr id="112" name="Google Shape;112;p2"/>
          <p:cNvPicPr preferRelativeResize="0"/>
          <p:nvPr/>
        </p:nvPicPr>
        <p:blipFill rotWithShape="1">
          <a:blip r:embed="rId3">
            <a:alphaModFix/>
          </a:blip>
          <a:srcRect b="0" l="0" r="0" t="0"/>
          <a:stretch/>
        </p:blipFill>
        <p:spPr>
          <a:xfrm>
            <a:off x="4688343" y="0"/>
            <a:ext cx="2815313" cy="456115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0"/>
          <p:cNvSpPr txBox="1"/>
          <p:nvPr/>
        </p:nvSpPr>
        <p:spPr>
          <a:xfrm>
            <a:off x="1226197" y="1294930"/>
            <a:ext cx="10345119" cy="178909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464132"/>
              </a:buClr>
              <a:buSzPts val="3600"/>
              <a:buFont typeface="Twentieth Century"/>
              <a:buNone/>
            </a:pPr>
            <a:r>
              <a:rPr lang="en-US" sz="3600" cap="none">
                <a:solidFill>
                  <a:srgbClr val="464132"/>
                </a:solidFill>
                <a:latin typeface="Twentieth Century"/>
                <a:ea typeface="Twentieth Century"/>
                <a:cs typeface="Twentieth Century"/>
                <a:sym typeface="Twentieth Century"/>
              </a:rPr>
              <a:t>“EL PODER TIENE LA CAPACIDAD DE CONTAR LA HISTORIA DEL OTRO Y QUE ESA HISTORIA SEA DEFINITIVA”.</a:t>
            </a:r>
            <a:endParaRPr/>
          </a:p>
        </p:txBody>
      </p:sp>
      <p:pic>
        <p:nvPicPr>
          <p:cNvPr id="236" name="Google Shape;236;p20"/>
          <p:cNvPicPr preferRelativeResize="0"/>
          <p:nvPr/>
        </p:nvPicPr>
        <p:blipFill rotWithShape="1">
          <a:blip r:embed="rId3">
            <a:alphaModFix/>
          </a:blip>
          <a:srcRect b="0" l="0" r="0" t="0"/>
          <a:stretch/>
        </p:blipFill>
        <p:spPr>
          <a:xfrm>
            <a:off x="4946073" y="2317830"/>
            <a:ext cx="3713536" cy="454017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21"/>
          <p:cNvPicPr preferRelativeResize="0"/>
          <p:nvPr/>
        </p:nvPicPr>
        <p:blipFill rotWithShape="1">
          <a:blip r:embed="rId3">
            <a:alphaModFix/>
          </a:blip>
          <a:srcRect b="0" l="0" r="0" t="0"/>
          <a:stretch/>
        </p:blipFill>
        <p:spPr>
          <a:xfrm>
            <a:off x="3340129" y="0"/>
            <a:ext cx="5511741"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464132"/>
              </a:buClr>
              <a:buSzPts val="5000"/>
              <a:buFont typeface="Twentieth Century"/>
              <a:buNone/>
            </a:pPr>
            <a:r>
              <a:rPr lang="en-US"/>
              <a:t>¿QUIÉN ES MI AUDIENCIA? </a:t>
            </a:r>
            <a:br>
              <a:rPr lang="en-US"/>
            </a:br>
            <a:r>
              <a:rPr lang="en-US"/>
              <a:t>¿PARA QUIÉN VA DIRIGIDA MI HISTORIA?</a:t>
            </a:r>
            <a:endParaRPr/>
          </a:p>
        </p:txBody>
      </p:sp>
      <p:pic>
        <p:nvPicPr>
          <p:cNvPr id="247" name="Google Shape;247;p22"/>
          <p:cNvPicPr preferRelativeResize="0"/>
          <p:nvPr/>
        </p:nvPicPr>
        <p:blipFill rotWithShape="1">
          <a:blip r:embed="rId3">
            <a:alphaModFix/>
          </a:blip>
          <a:srcRect b="0" l="0" r="0" t="0"/>
          <a:stretch/>
        </p:blipFill>
        <p:spPr>
          <a:xfrm>
            <a:off x="2808249" y="1926373"/>
            <a:ext cx="6575502" cy="493162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23"/>
          <p:cNvPicPr preferRelativeResize="0"/>
          <p:nvPr/>
        </p:nvPicPr>
        <p:blipFill rotWithShape="1">
          <a:blip r:embed="rId3">
            <a:alphaModFix/>
          </a:blip>
          <a:srcRect b="0" l="0" r="0" t="0"/>
          <a:stretch/>
        </p:blipFill>
        <p:spPr>
          <a:xfrm>
            <a:off x="1960901" y="0"/>
            <a:ext cx="8270197"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5000"/>
              <a:buFont typeface="Twentieth Century"/>
              <a:buNone/>
            </a:pPr>
            <a:r>
              <a:rPr lang="en-US"/>
              <a:t>DISEÑA, ESCRIBE Y COMPARTE TU HISTORIA  </a:t>
            </a:r>
            <a:endParaRPr/>
          </a:p>
        </p:txBody>
      </p:sp>
      <p:pic>
        <p:nvPicPr>
          <p:cNvPr id="258" name="Google Shape;258;p24"/>
          <p:cNvPicPr preferRelativeResize="0"/>
          <p:nvPr/>
        </p:nvPicPr>
        <p:blipFill rotWithShape="1">
          <a:blip r:embed="rId3">
            <a:alphaModFix/>
          </a:blip>
          <a:srcRect b="0" l="0" r="0" t="0"/>
          <a:stretch/>
        </p:blipFill>
        <p:spPr>
          <a:xfrm>
            <a:off x="3740728" y="1515886"/>
            <a:ext cx="4522124" cy="532730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5"/>
          <p:cNvSpPr txBox="1"/>
          <p:nvPr>
            <p:ph type="title"/>
          </p:nvPr>
        </p:nvSpPr>
        <p:spPr>
          <a:xfrm>
            <a:off x="1024128" y="585216"/>
            <a:ext cx="10606594" cy="1243584"/>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5000"/>
              <a:buFont typeface="Twentieth Century"/>
              <a:buNone/>
            </a:pPr>
            <a:r>
              <a:rPr lang="en-US"/>
              <a:t>CONTANDO NUESTRA HISTORIA EN LA VIRTUALIDAD</a:t>
            </a:r>
            <a:endParaRPr/>
          </a:p>
        </p:txBody>
      </p:sp>
      <p:pic>
        <p:nvPicPr>
          <p:cNvPr id="264" name="Google Shape;264;p25"/>
          <p:cNvPicPr preferRelativeResize="0"/>
          <p:nvPr/>
        </p:nvPicPr>
        <p:blipFill rotWithShape="1">
          <a:blip r:embed="rId3">
            <a:alphaModFix/>
          </a:blip>
          <a:srcRect b="0" l="0" r="0" t="0"/>
          <a:stretch/>
        </p:blipFill>
        <p:spPr>
          <a:xfrm>
            <a:off x="2880396" y="1625178"/>
            <a:ext cx="6185880" cy="3607643"/>
          </a:xfrm>
          <a:prstGeom prst="rect">
            <a:avLst/>
          </a:prstGeom>
          <a:noFill/>
          <a:ln>
            <a:noFill/>
          </a:ln>
        </p:spPr>
      </p:pic>
      <p:sp>
        <p:nvSpPr>
          <p:cNvPr id="265" name="Google Shape;265;p25"/>
          <p:cNvSpPr txBox="1"/>
          <p:nvPr/>
        </p:nvSpPr>
        <p:spPr>
          <a:xfrm>
            <a:off x="9066276" y="2091076"/>
            <a:ext cx="3249300" cy="3416400"/>
          </a:xfrm>
          <a:prstGeom prst="rect">
            <a:avLst/>
          </a:prstGeom>
          <a:noFill/>
          <a:ln>
            <a:noFill/>
          </a:ln>
        </p:spPr>
        <p:txBody>
          <a:bodyPr anchorCtr="0" anchor="t" bIns="91425" lIns="91425" spcFirstLastPara="1" rIns="91425" wrap="square" tIns="91425">
            <a:normAutofit fontScale="77500" lnSpcReduction="20000"/>
          </a:bodyPr>
          <a:lstStyle/>
          <a:p>
            <a:pPr indent="0" lvl="0" marL="0" marR="0" rtl="0" algn="l">
              <a:lnSpc>
                <a:spcPct val="90000"/>
              </a:lnSpc>
              <a:spcBef>
                <a:spcPts val="0"/>
              </a:spcBef>
              <a:spcAft>
                <a:spcPts val="0"/>
              </a:spcAft>
              <a:buClr>
                <a:schemeClr val="accent2"/>
              </a:buClr>
              <a:buSzPct val="100000"/>
              <a:buFont typeface="Twentieth Century"/>
              <a:buNone/>
            </a:pPr>
            <a:r>
              <a:rPr b="1" lang="en-US" sz="2200">
                <a:solidFill>
                  <a:srgbClr val="000000"/>
                </a:solidFill>
                <a:highlight>
                  <a:srgbClr val="6D9EEB"/>
                </a:highlight>
                <a:latin typeface="Twentieth Century"/>
                <a:ea typeface="Twentieth Century"/>
                <a:cs typeface="Twentieth Century"/>
                <a:sym typeface="Twentieth Century"/>
              </a:rPr>
              <a:t>3.Redes Sociales</a:t>
            </a:r>
            <a:endParaRPr/>
          </a:p>
          <a:p>
            <a:pPr indent="0" lvl="0" marL="0" marR="0" rtl="0" algn="l">
              <a:lnSpc>
                <a:spcPct val="90000"/>
              </a:lnSpc>
              <a:spcBef>
                <a:spcPts val="1200"/>
              </a:spcBef>
              <a:spcAft>
                <a:spcPts val="0"/>
              </a:spcAft>
              <a:buClr>
                <a:schemeClr val="accent2"/>
              </a:buClr>
              <a:buSzPct val="100000"/>
              <a:buFont typeface="Twentieth Century"/>
              <a:buNone/>
            </a:pPr>
            <a:r>
              <a:rPr lang="en-US" sz="2200">
                <a:solidFill>
                  <a:schemeClr val="dk1"/>
                </a:solidFill>
                <a:latin typeface="Twentieth Century"/>
                <a:ea typeface="Twentieth Century"/>
                <a:cs typeface="Twentieth Century"/>
                <a:sym typeface="Twentieth Century"/>
              </a:rPr>
              <a:t>Twitter</a:t>
            </a:r>
            <a:endParaRPr/>
          </a:p>
          <a:p>
            <a:pPr indent="0" lvl="0" marL="0" marR="0" rtl="0" algn="l">
              <a:lnSpc>
                <a:spcPct val="90000"/>
              </a:lnSpc>
              <a:spcBef>
                <a:spcPts val="1200"/>
              </a:spcBef>
              <a:spcAft>
                <a:spcPts val="0"/>
              </a:spcAft>
              <a:buClr>
                <a:schemeClr val="accent2"/>
              </a:buClr>
              <a:buSzPct val="100000"/>
              <a:buFont typeface="Twentieth Century"/>
              <a:buNone/>
            </a:pPr>
            <a:r>
              <a:rPr lang="en-US" sz="2200">
                <a:solidFill>
                  <a:schemeClr val="dk1"/>
                </a:solidFill>
                <a:latin typeface="Twentieth Century"/>
                <a:ea typeface="Twentieth Century"/>
                <a:cs typeface="Twentieth Century"/>
                <a:sym typeface="Twentieth Century"/>
              </a:rPr>
              <a:t>Facebook</a:t>
            </a:r>
            <a:endParaRPr/>
          </a:p>
          <a:p>
            <a:pPr indent="0" lvl="0" marL="0" marR="0" rtl="0" algn="l">
              <a:lnSpc>
                <a:spcPct val="90000"/>
              </a:lnSpc>
              <a:spcBef>
                <a:spcPts val="1200"/>
              </a:spcBef>
              <a:spcAft>
                <a:spcPts val="0"/>
              </a:spcAft>
              <a:buClr>
                <a:schemeClr val="accent2"/>
              </a:buClr>
              <a:buSzPct val="100000"/>
              <a:buFont typeface="Twentieth Century"/>
              <a:buNone/>
            </a:pPr>
            <a:r>
              <a:rPr lang="en-US" sz="2200">
                <a:solidFill>
                  <a:schemeClr val="dk1"/>
                </a:solidFill>
                <a:latin typeface="Twentieth Century"/>
                <a:ea typeface="Twentieth Century"/>
                <a:cs typeface="Twentieth Century"/>
                <a:sym typeface="Twentieth Century"/>
              </a:rPr>
              <a:t>Mensajes de texto</a:t>
            </a:r>
            <a:endParaRPr/>
          </a:p>
          <a:p>
            <a:pPr indent="0" lvl="0" marL="0" marR="0" rtl="0" algn="l">
              <a:lnSpc>
                <a:spcPct val="90000"/>
              </a:lnSpc>
              <a:spcBef>
                <a:spcPts val="1200"/>
              </a:spcBef>
              <a:spcAft>
                <a:spcPts val="0"/>
              </a:spcAft>
              <a:buClr>
                <a:schemeClr val="accent2"/>
              </a:buClr>
              <a:buSzPct val="100000"/>
              <a:buFont typeface="Twentieth Century"/>
              <a:buNone/>
            </a:pPr>
            <a:r>
              <a:rPr b="1" lang="en-US" sz="2200">
                <a:solidFill>
                  <a:srgbClr val="000000"/>
                </a:solidFill>
                <a:highlight>
                  <a:srgbClr val="6D9EEB"/>
                </a:highlight>
                <a:latin typeface="Twentieth Century"/>
                <a:ea typeface="Twentieth Century"/>
                <a:cs typeface="Twentieth Century"/>
                <a:sym typeface="Twentieth Century"/>
              </a:rPr>
              <a:t>4.Llamadas</a:t>
            </a:r>
            <a:endParaRPr/>
          </a:p>
          <a:p>
            <a:pPr indent="0" lvl="0" marL="0" marR="0" rtl="0" algn="l">
              <a:lnSpc>
                <a:spcPct val="90000"/>
              </a:lnSpc>
              <a:spcBef>
                <a:spcPts val="1200"/>
              </a:spcBef>
              <a:spcAft>
                <a:spcPts val="0"/>
              </a:spcAft>
              <a:buClr>
                <a:schemeClr val="accent2"/>
              </a:buClr>
              <a:buSzPct val="100000"/>
              <a:buFont typeface="Twentieth Century"/>
              <a:buNone/>
            </a:pPr>
            <a:r>
              <a:rPr lang="en-US" sz="2200">
                <a:solidFill>
                  <a:schemeClr val="dk1"/>
                </a:solidFill>
                <a:latin typeface="Twentieth Century"/>
                <a:ea typeface="Twentieth Century"/>
                <a:cs typeface="Twentieth Century"/>
                <a:sym typeface="Twentieth Century"/>
              </a:rPr>
              <a:t>Correos electrónicos</a:t>
            </a:r>
            <a:endParaRPr/>
          </a:p>
          <a:p>
            <a:pPr indent="0" lvl="0" marL="0" marR="0" rtl="0" algn="l">
              <a:lnSpc>
                <a:spcPct val="90000"/>
              </a:lnSpc>
              <a:spcBef>
                <a:spcPts val="1200"/>
              </a:spcBef>
              <a:spcAft>
                <a:spcPts val="0"/>
              </a:spcAft>
              <a:buClr>
                <a:schemeClr val="accent2"/>
              </a:buClr>
              <a:buSzPct val="100000"/>
              <a:buFont typeface="Twentieth Century"/>
              <a:buNone/>
            </a:pPr>
            <a:r>
              <a:t/>
            </a:r>
            <a:endParaRPr sz="2200">
              <a:solidFill>
                <a:schemeClr val="dk1"/>
              </a:solidFill>
              <a:latin typeface="Twentieth Century"/>
              <a:ea typeface="Twentieth Century"/>
              <a:cs typeface="Twentieth Century"/>
              <a:sym typeface="Twentieth Century"/>
            </a:endParaRPr>
          </a:p>
          <a:p>
            <a:pPr indent="0" lvl="0" marL="0" marR="0" rtl="0" algn="l">
              <a:lnSpc>
                <a:spcPct val="90000"/>
              </a:lnSpc>
              <a:spcBef>
                <a:spcPts val="1200"/>
              </a:spcBef>
              <a:spcAft>
                <a:spcPts val="0"/>
              </a:spcAft>
              <a:buClr>
                <a:schemeClr val="accent2"/>
              </a:buClr>
              <a:buSzPct val="100000"/>
              <a:buFont typeface="Twentieth Century"/>
              <a:buNone/>
            </a:pPr>
            <a:r>
              <a:rPr b="1" lang="en-US" sz="2200">
                <a:solidFill>
                  <a:srgbClr val="000000"/>
                </a:solidFill>
                <a:highlight>
                  <a:srgbClr val="6D9EEB"/>
                </a:highlight>
                <a:latin typeface="Twentieth Century"/>
                <a:ea typeface="Twentieth Century"/>
                <a:cs typeface="Twentieth Century"/>
                <a:sym typeface="Twentieth Century"/>
              </a:rPr>
              <a:t>5.Hablando con la</a:t>
            </a:r>
            <a:endParaRPr/>
          </a:p>
          <a:p>
            <a:pPr indent="0" lvl="0" marL="0" marR="0" rtl="0" algn="l">
              <a:lnSpc>
                <a:spcPct val="90000"/>
              </a:lnSpc>
              <a:spcBef>
                <a:spcPts val="2400"/>
              </a:spcBef>
              <a:spcAft>
                <a:spcPts val="1200"/>
              </a:spcAft>
              <a:buClr>
                <a:schemeClr val="accent2"/>
              </a:buClr>
              <a:buSzPct val="100000"/>
              <a:buFont typeface="Twentieth Century"/>
              <a:buNone/>
            </a:pPr>
            <a:r>
              <a:rPr b="1" lang="en-US" sz="2200">
                <a:solidFill>
                  <a:srgbClr val="000000"/>
                </a:solidFill>
                <a:highlight>
                  <a:srgbClr val="6D9EEB"/>
                </a:highlight>
                <a:latin typeface="Twentieth Century"/>
                <a:ea typeface="Twentieth Century"/>
                <a:cs typeface="Twentieth Century"/>
                <a:sym typeface="Twentieth Century"/>
              </a:rPr>
              <a:t> prensa</a:t>
            </a:r>
            <a:endParaRPr/>
          </a:p>
        </p:txBody>
      </p:sp>
      <p:sp>
        <p:nvSpPr>
          <p:cNvPr id="266" name="Google Shape;266;p25"/>
          <p:cNvSpPr txBox="1"/>
          <p:nvPr/>
        </p:nvSpPr>
        <p:spPr>
          <a:xfrm>
            <a:off x="111512" y="1830471"/>
            <a:ext cx="4248615" cy="3990466"/>
          </a:xfrm>
          <a:prstGeom prst="rect">
            <a:avLst/>
          </a:prstGeom>
          <a:noFill/>
          <a:ln>
            <a:noFill/>
          </a:ln>
        </p:spPr>
        <p:txBody>
          <a:bodyPr anchorCtr="0" anchor="t" bIns="91425" lIns="91425" spcFirstLastPara="1" rIns="91425" wrap="square" tIns="91425">
            <a:normAutofit fontScale="85000" lnSpcReduction="20000"/>
          </a:bodyPr>
          <a:lstStyle/>
          <a:p>
            <a:pPr indent="0" lvl="0" marL="0" marR="0" rtl="0" algn="l">
              <a:lnSpc>
                <a:spcPct val="90000"/>
              </a:lnSpc>
              <a:spcBef>
                <a:spcPts val="0"/>
              </a:spcBef>
              <a:spcAft>
                <a:spcPts val="0"/>
              </a:spcAft>
              <a:buClr>
                <a:schemeClr val="accent2"/>
              </a:buClr>
              <a:buSzPct val="100000"/>
              <a:buFont typeface="Twentieth Century"/>
              <a:buNone/>
            </a:pPr>
            <a:r>
              <a:rPr b="1" lang="en-US" sz="2200">
                <a:solidFill>
                  <a:srgbClr val="000000"/>
                </a:solidFill>
                <a:highlight>
                  <a:srgbClr val="6D9EEB"/>
                </a:highlight>
                <a:latin typeface="Twentieth Century"/>
                <a:ea typeface="Twentieth Century"/>
                <a:cs typeface="Twentieth Century"/>
                <a:sym typeface="Twentieth Century"/>
              </a:rPr>
              <a:t>1.Reuniones con legisladores</a:t>
            </a:r>
            <a:endParaRPr/>
          </a:p>
          <a:p>
            <a:pPr indent="0" lvl="0" marL="0" marR="0" rtl="0" algn="l">
              <a:lnSpc>
                <a:spcPct val="90000"/>
              </a:lnSpc>
              <a:spcBef>
                <a:spcPts val="1200"/>
              </a:spcBef>
              <a:spcAft>
                <a:spcPts val="0"/>
              </a:spcAft>
              <a:buClr>
                <a:schemeClr val="accent2"/>
              </a:buClr>
              <a:buSzPct val="100000"/>
              <a:buFont typeface="Twentieth Century"/>
              <a:buNone/>
            </a:pPr>
            <a:r>
              <a:rPr lang="en-US" sz="2200">
                <a:solidFill>
                  <a:schemeClr val="dk1"/>
                </a:solidFill>
                <a:latin typeface="Twentieth Century"/>
                <a:ea typeface="Twentieth Century"/>
                <a:cs typeface="Twentieth Century"/>
                <a:sym typeface="Twentieth Century"/>
              </a:rPr>
              <a:t>-1 minuto</a:t>
            </a:r>
            <a:endParaRPr/>
          </a:p>
          <a:p>
            <a:pPr indent="0" lvl="0" marL="0" marR="0" rtl="0" algn="l">
              <a:lnSpc>
                <a:spcPct val="90000"/>
              </a:lnSpc>
              <a:spcBef>
                <a:spcPts val="1200"/>
              </a:spcBef>
              <a:spcAft>
                <a:spcPts val="0"/>
              </a:spcAft>
              <a:buClr>
                <a:schemeClr val="accent2"/>
              </a:buClr>
              <a:buSzPct val="100000"/>
              <a:buFont typeface="Twentieth Century"/>
              <a:buNone/>
            </a:pPr>
            <a:r>
              <a:rPr lang="en-US" sz="2200">
                <a:solidFill>
                  <a:schemeClr val="dk1"/>
                </a:solidFill>
                <a:latin typeface="Twentieth Century"/>
                <a:ea typeface="Twentieth Century"/>
                <a:cs typeface="Twentieth Century"/>
                <a:sym typeface="Twentieth Century"/>
              </a:rPr>
              <a:t>-No es un encuentro cara </a:t>
            </a:r>
            <a:endParaRPr/>
          </a:p>
          <a:p>
            <a:pPr indent="0" lvl="0" marL="0" marR="0" rtl="0" algn="l">
              <a:lnSpc>
                <a:spcPct val="90000"/>
              </a:lnSpc>
              <a:spcBef>
                <a:spcPts val="1200"/>
              </a:spcBef>
              <a:spcAft>
                <a:spcPts val="0"/>
              </a:spcAft>
              <a:buClr>
                <a:schemeClr val="accent2"/>
              </a:buClr>
              <a:buSzPct val="100000"/>
              <a:buFont typeface="Twentieth Century"/>
              <a:buNone/>
            </a:pPr>
            <a:r>
              <a:rPr lang="en-US" sz="2200">
                <a:solidFill>
                  <a:schemeClr val="dk1"/>
                </a:solidFill>
                <a:latin typeface="Twentieth Century"/>
                <a:ea typeface="Twentieth Century"/>
                <a:cs typeface="Twentieth Century"/>
                <a:sym typeface="Twentieth Century"/>
              </a:rPr>
              <a:t>a cara</a:t>
            </a:r>
            <a:endParaRPr/>
          </a:p>
          <a:p>
            <a:pPr indent="0" lvl="0" marL="0" marR="0" rtl="0" algn="l">
              <a:lnSpc>
                <a:spcPct val="90000"/>
              </a:lnSpc>
              <a:spcBef>
                <a:spcPts val="1200"/>
              </a:spcBef>
              <a:spcAft>
                <a:spcPts val="0"/>
              </a:spcAft>
              <a:buClr>
                <a:schemeClr val="accent2"/>
              </a:buClr>
              <a:buSzPct val="100000"/>
              <a:buFont typeface="Twentieth Century"/>
              <a:buNone/>
            </a:pPr>
            <a:r>
              <a:rPr lang="en-US" sz="2200">
                <a:solidFill>
                  <a:schemeClr val="dk1"/>
                </a:solidFill>
                <a:latin typeface="Twentieth Century"/>
                <a:ea typeface="Twentieth Century"/>
                <a:cs typeface="Twentieth Century"/>
                <a:sym typeface="Twentieth Century"/>
              </a:rPr>
              <a:t>-¿Inglés o español?</a:t>
            </a:r>
            <a:endParaRPr/>
          </a:p>
          <a:p>
            <a:pPr indent="0" lvl="0" marL="0" marR="0" rtl="0" algn="l">
              <a:lnSpc>
                <a:spcPct val="90000"/>
              </a:lnSpc>
              <a:spcBef>
                <a:spcPts val="1200"/>
              </a:spcBef>
              <a:spcAft>
                <a:spcPts val="0"/>
              </a:spcAft>
              <a:buClr>
                <a:schemeClr val="accent2"/>
              </a:buClr>
              <a:buSzPct val="100000"/>
              <a:buFont typeface="Twentieth Century"/>
              <a:buNone/>
            </a:pPr>
            <a:r>
              <a:t/>
            </a:r>
            <a:endParaRPr sz="2200">
              <a:solidFill>
                <a:schemeClr val="dk1"/>
              </a:solidFill>
              <a:latin typeface="Twentieth Century"/>
              <a:ea typeface="Twentieth Century"/>
              <a:cs typeface="Twentieth Century"/>
              <a:sym typeface="Twentieth Century"/>
            </a:endParaRPr>
          </a:p>
          <a:p>
            <a:pPr indent="0" lvl="0" marL="0" marR="0" rtl="0" algn="l">
              <a:lnSpc>
                <a:spcPct val="90000"/>
              </a:lnSpc>
              <a:spcBef>
                <a:spcPts val="1200"/>
              </a:spcBef>
              <a:spcAft>
                <a:spcPts val="0"/>
              </a:spcAft>
              <a:buClr>
                <a:schemeClr val="accent2"/>
              </a:buClr>
              <a:buSzPct val="100000"/>
              <a:buFont typeface="Twentieth Century"/>
              <a:buNone/>
            </a:pPr>
            <a:r>
              <a:rPr b="1" lang="en-US" sz="2200">
                <a:solidFill>
                  <a:srgbClr val="000000"/>
                </a:solidFill>
                <a:highlight>
                  <a:srgbClr val="6D9EEB"/>
                </a:highlight>
                <a:latin typeface="Twentieth Century"/>
                <a:ea typeface="Twentieth Century"/>
                <a:cs typeface="Twentieth Century"/>
                <a:sym typeface="Twentieth Century"/>
              </a:rPr>
              <a:t>2. Contacto con aliados y</a:t>
            </a:r>
            <a:endParaRPr/>
          </a:p>
          <a:p>
            <a:pPr indent="0" lvl="0" marL="0" marR="0" rtl="0" algn="l">
              <a:lnSpc>
                <a:spcPct val="90000"/>
              </a:lnSpc>
              <a:spcBef>
                <a:spcPts val="1200"/>
              </a:spcBef>
              <a:spcAft>
                <a:spcPts val="0"/>
              </a:spcAft>
              <a:buClr>
                <a:schemeClr val="accent2"/>
              </a:buClr>
              <a:buSzPct val="100000"/>
              <a:buFont typeface="Twentieth Century"/>
              <a:buNone/>
            </a:pPr>
            <a:r>
              <a:rPr b="1" lang="en-US" sz="2200">
                <a:solidFill>
                  <a:srgbClr val="000000"/>
                </a:solidFill>
                <a:highlight>
                  <a:srgbClr val="6D9EEB"/>
                </a:highlight>
                <a:latin typeface="Twentieth Century"/>
                <a:ea typeface="Twentieth Century"/>
                <a:cs typeface="Twentieth Century"/>
                <a:sym typeface="Twentieth Century"/>
              </a:rPr>
              <a:t>Oponentes </a:t>
            </a:r>
            <a:endParaRPr/>
          </a:p>
          <a:p>
            <a:pPr indent="0" lvl="0" marL="0" marR="0" rtl="0" algn="l">
              <a:lnSpc>
                <a:spcPct val="90000"/>
              </a:lnSpc>
              <a:spcBef>
                <a:spcPts val="1200"/>
              </a:spcBef>
              <a:spcAft>
                <a:spcPts val="0"/>
              </a:spcAft>
              <a:buClr>
                <a:schemeClr val="accent2"/>
              </a:buClr>
              <a:buSzPct val="100000"/>
              <a:buFont typeface="Twentieth Century"/>
              <a:buNone/>
            </a:pPr>
            <a:r>
              <a:rPr lang="en-US" sz="2200">
                <a:solidFill>
                  <a:schemeClr val="dk1"/>
                </a:solidFill>
                <a:latin typeface="Twentieth Century"/>
                <a:ea typeface="Twentieth Century"/>
                <a:cs typeface="Twentieth Century"/>
                <a:sym typeface="Twentieth Century"/>
              </a:rPr>
              <a:t>¿Qué historia les quiero </a:t>
            </a:r>
            <a:endParaRPr/>
          </a:p>
          <a:p>
            <a:pPr indent="0" lvl="0" marL="0" marR="0" rtl="0" algn="l">
              <a:lnSpc>
                <a:spcPct val="90000"/>
              </a:lnSpc>
              <a:spcBef>
                <a:spcPts val="1200"/>
              </a:spcBef>
              <a:spcAft>
                <a:spcPts val="0"/>
              </a:spcAft>
              <a:buClr>
                <a:schemeClr val="accent2"/>
              </a:buClr>
              <a:buSzPct val="100000"/>
              <a:buFont typeface="Twentieth Century"/>
              <a:buNone/>
            </a:pPr>
            <a:r>
              <a:rPr lang="en-US" sz="2200">
                <a:solidFill>
                  <a:schemeClr val="dk1"/>
                </a:solidFill>
                <a:latin typeface="Twentieth Century"/>
                <a:ea typeface="Twentieth Century"/>
                <a:cs typeface="Twentieth Century"/>
                <a:sym typeface="Twentieth Century"/>
              </a:rPr>
              <a:t>contar?</a:t>
            </a:r>
            <a:endParaRPr/>
          </a:p>
          <a:p>
            <a:pPr indent="0" lvl="0" marL="0" marR="0" rtl="0" algn="l">
              <a:lnSpc>
                <a:spcPct val="90000"/>
              </a:lnSpc>
              <a:spcBef>
                <a:spcPts val="1200"/>
              </a:spcBef>
              <a:spcAft>
                <a:spcPts val="0"/>
              </a:spcAft>
              <a:buClr>
                <a:schemeClr val="accent2"/>
              </a:buClr>
              <a:buSzPct val="100000"/>
              <a:buFont typeface="Twentieth Century"/>
              <a:buNone/>
            </a:pPr>
            <a:r>
              <a:rPr lang="en-US" sz="2200">
                <a:solidFill>
                  <a:schemeClr val="dk1"/>
                </a:solidFill>
                <a:latin typeface="Twentieth Century"/>
                <a:ea typeface="Twentieth Century"/>
                <a:cs typeface="Twentieth Century"/>
                <a:sym typeface="Twentieth Century"/>
              </a:rPr>
              <a:t>¿Cuál es mi objetivo?</a:t>
            </a:r>
            <a:endParaRPr/>
          </a:p>
          <a:p>
            <a:pPr indent="0" lvl="0" marL="0" marR="0" rtl="0" algn="l">
              <a:lnSpc>
                <a:spcPct val="90000"/>
              </a:lnSpc>
              <a:spcBef>
                <a:spcPts val="1200"/>
              </a:spcBef>
              <a:spcAft>
                <a:spcPts val="1200"/>
              </a:spcAft>
              <a:buClr>
                <a:schemeClr val="accent2"/>
              </a:buClr>
              <a:buSzPct val="100000"/>
              <a:buFont typeface="Twentieth Century"/>
              <a:buNone/>
            </a:pPr>
            <a:r>
              <a:t/>
            </a:r>
            <a:endParaRPr b="1" sz="2200">
              <a:solidFill>
                <a:srgbClr val="000000"/>
              </a:solidFill>
              <a:highlight>
                <a:srgbClr val="6D9EEB"/>
              </a:highlight>
              <a:latin typeface="Twentieth Century"/>
              <a:ea typeface="Twentieth Century"/>
              <a:cs typeface="Twentieth Century"/>
              <a:sym typeface="Twentieth Century"/>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6"/>
          <p:cNvSpPr txBox="1"/>
          <p:nvPr>
            <p:ph type="title"/>
          </p:nvPr>
        </p:nvSpPr>
        <p:spPr>
          <a:xfrm>
            <a:off x="1024128" y="585216"/>
            <a:ext cx="9720072" cy="862442"/>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5000"/>
              <a:buFont typeface="Twentieth Century"/>
              <a:buNone/>
            </a:pPr>
            <a:r>
              <a:rPr lang="en-US"/>
              <a:t>CADA PERSONA  TIENE UNA HISTORIA</a:t>
            </a:r>
            <a:endParaRPr/>
          </a:p>
        </p:txBody>
      </p:sp>
      <p:pic>
        <p:nvPicPr>
          <p:cNvPr id="272" name="Google Shape;272;p26"/>
          <p:cNvPicPr preferRelativeResize="0"/>
          <p:nvPr/>
        </p:nvPicPr>
        <p:blipFill rotWithShape="1">
          <a:blip r:embed="rId3">
            <a:alphaModFix/>
          </a:blip>
          <a:srcRect b="15960" l="0" r="38866" t="26523"/>
          <a:stretch/>
        </p:blipFill>
        <p:spPr>
          <a:xfrm>
            <a:off x="3531797" y="1447658"/>
            <a:ext cx="4541754" cy="5410342"/>
          </a:xfrm>
          <a:prstGeom prst="rect">
            <a:avLst/>
          </a:prstGeom>
          <a:noFill/>
          <a:ln>
            <a:noFill/>
          </a:ln>
        </p:spPr>
      </p:pic>
      <p:sp>
        <p:nvSpPr>
          <p:cNvPr id="273" name="Google Shape;273;p26"/>
          <p:cNvSpPr txBox="1"/>
          <p:nvPr/>
        </p:nvSpPr>
        <p:spPr>
          <a:xfrm>
            <a:off x="830032" y="1962168"/>
            <a:ext cx="2701765" cy="1200329"/>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Twentieth Century"/>
              <a:buAutoNum type="arabicPeriod"/>
            </a:pPr>
            <a:r>
              <a:rPr b="1" lang="en-US" sz="1800">
                <a:solidFill>
                  <a:schemeClr val="dk1"/>
                </a:solidFill>
                <a:latin typeface="Twentieth Century"/>
                <a:ea typeface="Twentieth Century"/>
                <a:cs typeface="Twentieth Century"/>
                <a:sym typeface="Twentieth Century"/>
              </a:rPr>
              <a:t>ORIGEN</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 Quién soy, de dónde soy </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y mi identidad</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en esta lucha?</a:t>
            </a:r>
            <a:endParaRPr/>
          </a:p>
        </p:txBody>
      </p:sp>
      <p:sp>
        <p:nvSpPr>
          <p:cNvPr id="274" name="Google Shape;274;p26"/>
          <p:cNvSpPr txBox="1"/>
          <p:nvPr/>
        </p:nvSpPr>
        <p:spPr>
          <a:xfrm>
            <a:off x="623369" y="4008029"/>
            <a:ext cx="2957797"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Twentieth Century"/>
                <a:ea typeface="Twentieth Century"/>
                <a:cs typeface="Twentieth Century"/>
                <a:sym typeface="Twentieth Century"/>
              </a:rPr>
              <a:t>2. TRÁNSITO &amp; DESTINO</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 Por qué estoy aquí y cuál ha</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sido mi destino en estos años?</a:t>
            </a:r>
            <a:endParaRPr/>
          </a:p>
        </p:txBody>
      </p:sp>
      <p:sp>
        <p:nvSpPr>
          <p:cNvPr id="275" name="Google Shape;275;p26"/>
          <p:cNvSpPr txBox="1"/>
          <p:nvPr/>
        </p:nvSpPr>
        <p:spPr>
          <a:xfrm>
            <a:off x="7914244" y="1571436"/>
            <a:ext cx="3430747"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Twentieth Century"/>
                <a:ea typeface="Twentieth Century"/>
                <a:cs typeface="Twentieth Century"/>
                <a:sym typeface="Twentieth Century"/>
              </a:rPr>
              <a:t>3. RETORNO &amp; INCERTIDUMBRE</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 Qué será de mi vida y la de mi</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familia si me obligan a retornar?</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?Qué impacto tiene en mi vida esta</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 situación? </a:t>
            </a:r>
            <a:endParaRPr/>
          </a:p>
        </p:txBody>
      </p:sp>
      <p:sp>
        <p:nvSpPr>
          <p:cNvPr id="276" name="Google Shape;276;p26"/>
          <p:cNvSpPr txBox="1"/>
          <p:nvPr/>
        </p:nvSpPr>
        <p:spPr>
          <a:xfrm>
            <a:off x="8070360" y="4608193"/>
            <a:ext cx="329449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Twentieth Century"/>
                <a:ea typeface="Twentieth Century"/>
                <a:cs typeface="Twentieth Century"/>
                <a:sym typeface="Twentieth Century"/>
              </a:rPr>
              <a:t>4. LUCHAR POR LA RESIDENCIA</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 Qué futuro quiero para mi vida</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y por qué he decidido participar</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y apoyar este programa?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27"/>
          <p:cNvPicPr preferRelativeResize="0"/>
          <p:nvPr/>
        </p:nvPicPr>
        <p:blipFill rotWithShape="1">
          <a:blip r:embed="rId3">
            <a:alphaModFix/>
          </a:blip>
          <a:srcRect b="0" l="0" r="0" t="0"/>
          <a:stretch/>
        </p:blipFill>
        <p:spPr>
          <a:xfrm>
            <a:off x="2061210" y="876993"/>
            <a:ext cx="8252460" cy="585216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8"/>
          <p:cNvSpPr/>
          <p:nvPr/>
        </p:nvSpPr>
        <p:spPr>
          <a:xfrm>
            <a:off x="3047999" y="1582340"/>
            <a:ext cx="6542049" cy="34468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Mi nombre es </a:t>
            </a:r>
            <a:r>
              <a:rPr b="1" lang="en-US" sz="1800">
                <a:solidFill>
                  <a:schemeClr val="dk1"/>
                </a:solidFill>
                <a:latin typeface="Twentieth Century"/>
                <a:ea typeface="Twentieth Century"/>
                <a:cs typeface="Twentieth Century"/>
                <a:sym typeface="Twentieth Century"/>
              </a:rPr>
              <a:t>Francis García. </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Soy beneficiaria de TPS. Llegue a los Estados Unidos con tan solo 19 años, tengo casi 25 años en este país , más del tiempo que viví en mi país </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Hice un hogar y como  producto de eso nacieron 3 hijos: Francés la mayor, Uriel el barón y Nazareth la menor. Trabaje desde muy joven y mi único enfoque fue tener un estilo de vida que en mi país no me iba ser posible, aún si terminaba mis estudios.  El TPS fue un alivio y herramienta de trabajo por muchos años hasta que llegó pesadilla “la terminación del TPS “, pero empezó la lucha para no permitir la separación de familia. No está dispuesta a perder lo que tanto trabajo me había costado</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9"/>
          <p:cNvSpPr/>
          <p:nvPr/>
        </p:nvSpPr>
        <p:spPr>
          <a:xfrm>
            <a:off x="2308302" y="1720840"/>
            <a:ext cx="7437864" cy="313932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Twentieth Century"/>
                <a:ea typeface="Twentieth Century"/>
                <a:cs typeface="Twentieth Century"/>
                <a:sym typeface="Twentieth Century"/>
              </a:rPr>
              <a:t>Mi nombre es </a:t>
            </a:r>
            <a:r>
              <a:rPr b="1" lang="en-US" sz="1800">
                <a:solidFill>
                  <a:schemeClr val="dk1"/>
                </a:solidFill>
                <a:latin typeface="Twentieth Century"/>
                <a:ea typeface="Twentieth Century"/>
                <a:cs typeface="Twentieth Century"/>
                <a:sym typeface="Twentieth Century"/>
              </a:rPr>
              <a:t>Emily Hernández</a:t>
            </a:r>
            <a:r>
              <a:rPr lang="en-US" sz="1800">
                <a:solidFill>
                  <a:schemeClr val="dk1"/>
                </a:solidFill>
                <a:latin typeface="Twentieth Century"/>
                <a:ea typeface="Twentieth Century"/>
                <a:cs typeface="Twentieth Century"/>
                <a:sym typeface="Twentieth Century"/>
              </a:rPr>
              <a:t>.</a:t>
            </a:r>
            <a:endParaRPr/>
          </a:p>
          <a:p>
            <a:pPr indent="0" lvl="0" marL="0" marR="0" rtl="0" algn="just">
              <a:spcBef>
                <a:spcPts val="0"/>
              </a:spcBef>
              <a:spcAft>
                <a:spcPts val="0"/>
              </a:spcAft>
              <a:buNone/>
            </a:pPr>
            <a:r>
              <a:rPr lang="en-US" sz="1800">
                <a:solidFill>
                  <a:schemeClr val="dk1"/>
                </a:solidFill>
                <a:latin typeface="Twentieth Century"/>
                <a:ea typeface="Twentieth Century"/>
                <a:cs typeface="Twentieth Century"/>
                <a:sym typeface="Twentieth Century"/>
              </a:rPr>
              <a:t> Soy una ciudadana de 16 años que vive en una familia mixta. Con un papá que tiene TPS, un hermano que tiene a DACA y mi mamá que emigró de México. Es triste saber que mi familia ha estado aquí por más de 20 años y mi país quiere enviarlos de regreso. Es decepcionante saber que este país no solo me ha fallado a mí, sino a miles de otras familias. Sabiendo que muchos de estos inmigrantes han vivido con miedo pero aún encuentran la manera de seguir adelante en este país de los llamados sueños americanos para muchos. No debería tener que elegir entre este país y mi familia. Saber que tengo que viajar más de 2000 millas para luchar constantemente por los derechos de mis padres.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3"/>
          <p:cNvPicPr preferRelativeResize="0"/>
          <p:nvPr>
            <p:ph idx="2" type="pic"/>
          </p:nvPr>
        </p:nvPicPr>
        <p:blipFill rotWithShape="1">
          <a:blip r:embed="rId3">
            <a:alphaModFix/>
          </a:blip>
          <a:srcRect b="0" l="0" r="0" t="0"/>
          <a:stretch/>
        </p:blipFill>
        <p:spPr>
          <a:xfrm>
            <a:off x="1588" y="0"/>
            <a:ext cx="12188825" cy="3429000"/>
          </a:xfrm>
          <a:prstGeom prst="rect">
            <a:avLst/>
          </a:prstGeom>
          <a:solidFill>
            <a:srgbClr val="F2F2F2"/>
          </a:solidFill>
          <a:ln>
            <a:noFill/>
          </a:ln>
        </p:spPr>
      </p:pic>
      <p:sp>
        <p:nvSpPr>
          <p:cNvPr id="118" name="Google Shape;118;p3"/>
          <p:cNvSpPr/>
          <p:nvPr/>
        </p:nvSpPr>
        <p:spPr>
          <a:xfrm>
            <a:off x="-44223" y="0"/>
            <a:ext cx="12188825" cy="3429000"/>
          </a:xfrm>
          <a:prstGeom prst="rect">
            <a:avLst/>
          </a:prstGeom>
          <a:solidFill>
            <a:srgbClr val="5E503E">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Twentieth Century"/>
              <a:ea typeface="Twentieth Century"/>
              <a:cs typeface="Twentieth Century"/>
              <a:sym typeface="Twentieth Century"/>
            </a:endParaRPr>
          </a:p>
        </p:txBody>
      </p:sp>
      <p:sp>
        <p:nvSpPr>
          <p:cNvPr id="119" name="Google Shape;119;p3"/>
          <p:cNvSpPr txBox="1"/>
          <p:nvPr/>
        </p:nvSpPr>
        <p:spPr>
          <a:xfrm>
            <a:off x="2131446" y="11"/>
            <a:ext cx="78375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000" u="none" cap="none" strike="noStrike">
                <a:solidFill>
                  <a:schemeClr val="lt1"/>
                </a:solidFill>
                <a:latin typeface="Twentieth Century"/>
                <a:ea typeface="Twentieth Century"/>
                <a:cs typeface="Twentieth Century"/>
                <a:sym typeface="Twentieth Century"/>
              </a:rPr>
              <a:t>AGENDA DE LA JORNADA  COMO CONTAR UNA HISTORIA </a:t>
            </a:r>
            <a:endParaRPr/>
          </a:p>
        </p:txBody>
      </p:sp>
      <p:sp>
        <p:nvSpPr>
          <p:cNvPr id="120" name="Google Shape;120;p3"/>
          <p:cNvSpPr txBox="1"/>
          <p:nvPr/>
        </p:nvSpPr>
        <p:spPr>
          <a:xfrm>
            <a:off x="4353330" y="1015793"/>
            <a:ext cx="4190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lt1"/>
                </a:solidFill>
                <a:latin typeface="Twentieth Century"/>
                <a:ea typeface="Twentieth Century"/>
                <a:cs typeface="Twentieth Century"/>
                <a:sym typeface="Twentieth Century"/>
              </a:rPr>
              <a:t>PROGRAMA DE JUSTICIA RACIAL &amp; TECNOLOGIA </a:t>
            </a:r>
            <a:endParaRPr/>
          </a:p>
        </p:txBody>
      </p:sp>
      <p:sp>
        <p:nvSpPr>
          <p:cNvPr id="121" name="Google Shape;121;p3"/>
          <p:cNvSpPr/>
          <p:nvPr/>
        </p:nvSpPr>
        <p:spPr>
          <a:xfrm rot="10800000">
            <a:off x="1381614" y="3007380"/>
            <a:ext cx="1322173" cy="1139805"/>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Twentieth Century"/>
              <a:ea typeface="Twentieth Century"/>
              <a:cs typeface="Twentieth Century"/>
              <a:sym typeface="Twentieth Century"/>
            </a:endParaRPr>
          </a:p>
        </p:txBody>
      </p:sp>
      <p:sp>
        <p:nvSpPr>
          <p:cNvPr id="122" name="Google Shape;122;p3"/>
          <p:cNvSpPr/>
          <p:nvPr/>
        </p:nvSpPr>
        <p:spPr>
          <a:xfrm rot="10800000">
            <a:off x="4083814" y="3007380"/>
            <a:ext cx="1322173" cy="1139805"/>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Twentieth Century"/>
              <a:ea typeface="Twentieth Century"/>
              <a:cs typeface="Twentieth Century"/>
              <a:sym typeface="Twentieth Century"/>
            </a:endParaRPr>
          </a:p>
        </p:txBody>
      </p:sp>
      <p:sp>
        <p:nvSpPr>
          <p:cNvPr id="123" name="Google Shape;123;p3"/>
          <p:cNvSpPr/>
          <p:nvPr/>
        </p:nvSpPr>
        <p:spPr>
          <a:xfrm rot="10800000">
            <a:off x="6786013" y="3007380"/>
            <a:ext cx="1322173" cy="1139805"/>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Twentieth Century"/>
              <a:ea typeface="Twentieth Century"/>
              <a:cs typeface="Twentieth Century"/>
              <a:sym typeface="Twentieth Century"/>
            </a:endParaRPr>
          </a:p>
        </p:txBody>
      </p:sp>
      <p:sp>
        <p:nvSpPr>
          <p:cNvPr id="124" name="Google Shape;124;p3"/>
          <p:cNvSpPr/>
          <p:nvPr/>
        </p:nvSpPr>
        <p:spPr>
          <a:xfrm rot="10800000">
            <a:off x="9488213" y="3007380"/>
            <a:ext cx="1322173" cy="1139805"/>
          </a:xfrm>
          <a:prstGeom prst="triangle">
            <a:avLst>
              <a:gd fmla="val 50000"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Twentieth Century"/>
              <a:ea typeface="Twentieth Century"/>
              <a:cs typeface="Twentieth Century"/>
              <a:sym typeface="Twentieth Century"/>
            </a:endParaRPr>
          </a:p>
        </p:txBody>
      </p:sp>
      <p:sp>
        <p:nvSpPr>
          <p:cNvPr id="125" name="Google Shape;125;p3"/>
          <p:cNvSpPr txBox="1"/>
          <p:nvPr/>
        </p:nvSpPr>
        <p:spPr>
          <a:xfrm>
            <a:off x="1886248" y="3152001"/>
            <a:ext cx="312906" cy="553998"/>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3000" u="none" cap="none" strike="noStrike">
                <a:solidFill>
                  <a:schemeClr val="lt1"/>
                </a:solidFill>
                <a:latin typeface="Poppins"/>
                <a:ea typeface="Poppins"/>
                <a:cs typeface="Poppins"/>
                <a:sym typeface="Poppins"/>
              </a:rPr>
              <a:t>1</a:t>
            </a:r>
            <a:endParaRPr/>
          </a:p>
        </p:txBody>
      </p:sp>
      <p:sp>
        <p:nvSpPr>
          <p:cNvPr id="126" name="Google Shape;126;p3"/>
          <p:cNvSpPr txBox="1"/>
          <p:nvPr/>
        </p:nvSpPr>
        <p:spPr>
          <a:xfrm>
            <a:off x="4588447" y="3152001"/>
            <a:ext cx="312906" cy="553998"/>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3000" u="none" cap="none" strike="noStrike">
                <a:solidFill>
                  <a:schemeClr val="lt1"/>
                </a:solidFill>
                <a:latin typeface="Poppins"/>
                <a:ea typeface="Poppins"/>
                <a:cs typeface="Poppins"/>
                <a:sym typeface="Poppins"/>
              </a:rPr>
              <a:t>2</a:t>
            </a:r>
            <a:endParaRPr/>
          </a:p>
        </p:txBody>
      </p:sp>
      <p:sp>
        <p:nvSpPr>
          <p:cNvPr id="127" name="Google Shape;127;p3"/>
          <p:cNvSpPr txBox="1"/>
          <p:nvPr/>
        </p:nvSpPr>
        <p:spPr>
          <a:xfrm>
            <a:off x="7290647" y="3152001"/>
            <a:ext cx="312906" cy="553998"/>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3000" u="none" cap="none" strike="noStrike">
                <a:solidFill>
                  <a:schemeClr val="lt1"/>
                </a:solidFill>
                <a:latin typeface="Poppins"/>
                <a:ea typeface="Poppins"/>
                <a:cs typeface="Poppins"/>
                <a:sym typeface="Poppins"/>
              </a:rPr>
              <a:t>3</a:t>
            </a:r>
            <a:endParaRPr/>
          </a:p>
        </p:txBody>
      </p:sp>
      <p:sp>
        <p:nvSpPr>
          <p:cNvPr id="128" name="Google Shape;128;p3"/>
          <p:cNvSpPr txBox="1"/>
          <p:nvPr/>
        </p:nvSpPr>
        <p:spPr>
          <a:xfrm>
            <a:off x="9992846" y="3152001"/>
            <a:ext cx="312906" cy="553998"/>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i="0" lang="en-US" sz="3000" u="none" cap="none" strike="noStrike">
                <a:solidFill>
                  <a:schemeClr val="lt1"/>
                </a:solidFill>
                <a:latin typeface="Poppins"/>
                <a:ea typeface="Poppins"/>
                <a:cs typeface="Poppins"/>
                <a:sym typeface="Poppins"/>
              </a:rPr>
              <a:t>4</a:t>
            </a:r>
            <a:endParaRPr/>
          </a:p>
        </p:txBody>
      </p:sp>
      <p:sp>
        <p:nvSpPr>
          <p:cNvPr id="129" name="Google Shape;129;p3"/>
          <p:cNvSpPr txBox="1"/>
          <p:nvPr/>
        </p:nvSpPr>
        <p:spPr>
          <a:xfrm>
            <a:off x="1059398" y="4012350"/>
            <a:ext cx="1322100" cy="585000"/>
          </a:xfrm>
          <a:prstGeom prst="rect">
            <a:avLst/>
          </a:prstGeom>
          <a:noFill/>
          <a:ln>
            <a:noFill/>
          </a:ln>
        </p:spPr>
        <p:txBody>
          <a:bodyPr anchorCtr="0" anchor="b" bIns="45700" lIns="91425" spcFirstLastPara="1" rIns="91425" wrap="square" tIns="45700">
            <a:spAutoFit/>
          </a:bodyPr>
          <a:lstStyle/>
          <a:p>
            <a:pPr indent="0" lvl="0" marL="0" marR="0" rtl="0" algn="ctr">
              <a:spcBef>
                <a:spcPts val="0"/>
              </a:spcBef>
              <a:spcAft>
                <a:spcPts val="0"/>
              </a:spcAft>
              <a:buNone/>
            </a:pPr>
            <a:r>
              <a:rPr b="1" i="0" lang="en-US" sz="1600" u="none" cap="none" strike="noStrike">
                <a:solidFill>
                  <a:schemeClr val="dk1"/>
                </a:solidFill>
                <a:latin typeface="Poppins"/>
                <a:ea typeface="Poppins"/>
                <a:cs typeface="Poppins"/>
                <a:sym typeface="Poppins"/>
              </a:rPr>
              <a:t>LA HISTORIA</a:t>
            </a:r>
            <a:endParaRPr/>
          </a:p>
        </p:txBody>
      </p:sp>
      <p:sp>
        <p:nvSpPr>
          <p:cNvPr id="130" name="Google Shape;130;p3"/>
          <p:cNvSpPr txBox="1"/>
          <p:nvPr/>
        </p:nvSpPr>
        <p:spPr>
          <a:xfrm>
            <a:off x="310769" y="4597346"/>
            <a:ext cx="2574300" cy="800400"/>
          </a:xfrm>
          <a:prstGeom prst="rect">
            <a:avLst/>
          </a:prstGeom>
          <a:noFill/>
          <a:ln>
            <a:noFill/>
          </a:ln>
        </p:spPr>
        <p:txBody>
          <a:bodyPr anchorCtr="0" anchor="t" bIns="22850" lIns="45700" spcFirstLastPara="1" rIns="45700" wrap="square" tIns="22850">
            <a:spAutoFit/>
          </a:bodyPr>
          <a:lstStyle/>
          <a:p>
            <a:pPr indent="0" lvl="0" marL="0" marR="0" rtl="0" algn="ctr">
              <a:lnSpc>
                <a:spcPct val="145833"/>
              </a:lnSpc>
              <a:spcBef>
                <a:spcPts val="0"/>
              </a:spcBef>
              <a:spcAft>
                <a:spcPts val="0"/>
              </a:spcAft>
              <a:buClr>
                <a:schemeClr val="dk1"/>
              </a:buClr>
              <a:buSzPts val="1200"/>
              <a:buFont typeface="Arial"/>
              <a:buNone/>
            </a:pPr>
            <a:r>
              <a:rPr b="1" i="0" lang="en-US" sz="1200" u="none" cap="none" strike="noStrike">
                <a:solidFill>
                  <a:schemeClr val="dk1"/>
                </a:solidFill>
                <a:latin typeface="Lato Light"/>
                <a:ea typeface="Lato Light"/>
                <a:cs typeface="Lato Light"/>
                <a:sym typeface="Lato Light"/>
              </a:rPr>
              <a:t>Los Migrantes  Ahora (Eduardo Galeano) La Historia del árbol .</a:t>
            </a:r>
            <a:endParaRPr/>
          </a:p>
          <a:p>
            <a:pPr indent="0" lvl="0" marL="0" marR="0" rtl="0" algn="ctr">
              <a:lnSpc>
                <a:spcPct val="145833"/>
              </a:lnSpc>
              <a:spcBef>
                <a:spcPts val="240"/>
              </a:spcBef>
              <a:spcAft>
                <a:spcPts val="0"/>
              </a:spcAft>
              <a:buClr>
                <a:schemeClr val="dk1"/>
              </a:buClr>
              <a:buSzPts val="1200"/>
              <a:buFont typeface="Arial"/>
              <a:buNone/>
            </a:pPr>
            <a:r>
              <a:rPr b="1" i="0" lang="en-US" sz="1200" u="none" cap="none" strike="noStrike">
                <a:solidFill>
                  <a:schemeClr val="dk1"/>
                </a:solidFill>
                <a:latin typeface="Lato Light"/>
                <a:ea typeface="Lato Light"/>
                <a:cs typeface="Lato Light"/>
                <a:sym typeface="Lato Light"/>
              </a:rPr>
              <a:t>El peligro de la Historia Única .</a:t>
            </a:r>
            <a:endParaRPr/>
          </a:p>
        </p:txBody>
      </p:sp>
      <p:sp>
        <p:nvSpPr>
          <p:cNvPr id="131" name="Google Shape;131;p3"/>
          <p:cNvSpPr txBox="1"/>
          <p:nvPr/>
        </p:nvSpPr>
        <p:spPr>
          <a:xfrm>
            <a:off x="3233920" y="4012349"/>
            <a:ext cx="2699700" cy="585000"/>
          </a:xfrm>
          <a:prstGeom prst="rect">
            <a:avLst/>
          </a:prstGeom>
          <a:noFill/>
          <a:ln>
            <a:noFill/>
          </a:ln>
        </p:spPr>
        <p:txBody>
          <a:bodyPr anchorCtr="0" anchor="b" bIns="45700" lIns="91425" spcFirstLastPara="1" rIns="91425" wrap="square" tIns="45700">
            <a:spAutoFit/>
          </a:bodyPr>
          <a:lstStyle/>
          <a:p>
            <a:pPr indent="0" lvl="0" marL="0" marR="0" rtl="0" algn="ctr">
              <a:spcBef>
                <a:spcPts val="0"/>
              </a:spcBef>
              <a:spcAft>
                <a:spcPts val="0"/>
              </a:spcAft>
              <a:buNone/>
            </a:pPr>
            <a:r>
              <a:rPr b="1" i="0" lang="en-US" sz="1600" u="none" cap="none" strike="noStrike">
                <a:solidFill>
                  <a:schemeClr val="dk1"/>
                </a:solidFill>
                <a:latin typeface="Poppins"/>
                <a:ea typeface="Poppins"/>
                <a:cs typeface="Poppins"/>
                <a:sym typeface="Poppins"/>
              </a:rPr>
              <a:t>LOS ELEMENTOS DE UNA HISTORIA </a:t>
            </a:r>
            <a:endParaRPr/>
          </a:p>
        </p:txBody>
      </p:sp>
      <p:sp>
        <p:nvSpPr>
          <p:cNvPr id="132" name="Google Shape;132;p3"/>
          <p:cNvSpPr txBox="1"/>
          <p:nvPr/>
        </p:nvSpPr>
        <p:spPr>
          <a:xfrm>
            <a:off x="3520686" y="4626515"/>
            <a:ext cx="2193900" cy="831300"/>
          </a:xfrm>
          <a:prstGeom prst="rect">
            <a:avLst/>
          </a:prstGeom>
          <a:noFill/>
          <a:ln>
            <a:noFill/>
          </a:ln>
        </p:spPr>
        <p:txBody>
          <a:bodyPr anchorCtr="0" anchor="t" bIns="22850" lIns="45700" spcFirstLastPara="1" rIns="45700" wrap="square" tIns="22850">
            <a:spAutoFit/>
          </a:bodyPr>
          <a:lstStyle/>
          <a:p>
            <a:pPr indent="0" lvl="0" marL="0" marR="0" rtl="0" algn="ctr">
              <a:lnSpc>
                <a:spcPct val="145833"/>
              </a:lnSpc>
              <a:spcBef>
                <a:spcPts val="0"/>
              </a:spcBef>
              <a:spcAft>
                <a:spcPts val="0"/>
              </a:spcAft>
              <a:buClr>
                <a:schemeClr val="dk1"/>
              </a:buClr>
              <a:buSzPts val="1200"/>
              <a:buFont typeface="Arial"/>
              <a:buNone/>
            </a:pPr>
            <a:r>
              <a:rPr b="1" i="0" lang="en-US" sz="1200" u="none" cap="none" strike="noStrike">
                <a:solidFill>
                  <a:schemeClr val="dk1"/>
                </a:solidFill>
                <a:latin typeface="Lato Light"/>
                <a:ea typeface="Lato Light"/>
                <a:cs typeface="Lato Light"/>
                <a:sym typeface="Lato Light"/>
              </a:rPr>
              <a:t>Identificando el Poder</a:t>
            </a:r>
            <a:endParaRPr/>
          </a:p>
          <a:p>
            <a:pPr indent="0" lvl="0" marL="0" marR="0" rtl="0" algn="ctr">
              <a:lnSpc>
                <a:spcPct val="145833"/>
              </a:lnSpc>
              <a:spcBef>
                <a:spcPts val="240"/>
              </a:spcBef>
              <a:spcAft>
                <a:spcPts val="0"/>
              </a:spcAft>
              <a:buClr>
                <a:schemeClr val="dk1"/>
              </a:buClr>
              <a:buSzPts val="1200"/>
              <a:buFont typeface="Arial"/>
              <a:buNone/>
            </a:pPr>
            <a:r>
              <a:rPr b="1" i="0" lang="en-US" sz="1200" u="none" cap="none" strike="noStrike">
                <a:solidFill>
                  <a:schemeClr val="dk1"/>
                </a:solidFill>
                <a:latin typeface="Lato Light"/>
                <a:ea typeface="Lato Light"/>
                <a:cs typeface="Lato Light"/>
                <a:sym typeface="Lato Light"/>
              </a:rPr>
              <a:t>La historia de la Oposición </a:t>
            </a:r>
            <a:endParaRPr/>
          </a:p>
          <a:p>
            <a:pPr indent="0" lvl="0" marL="0" marR="0" rtl="0" algn="ctr">
              <a:lnSpc>
                <a:spcPct val="145833"/>
              </a:lnSpc>
              <a:spcBef>
                <a:spcPts val="240"/>
              </a:spcBef>
              <a:spcAft>
                <a:spcPts val="0"/>
              </a:spcAft>
              <a:buClr>
                <a:schemeClr val="dk2"/>
              </a:buClr>
              <a:buSzPts val="1200"/>
              <a:buFont typeface="Arial"/>
              <a:buNone/>
            </a:pPr>
            <a:r>
              <a:t/>
            </a:r>
            <a:endParaRPr b="1" i="0" sz="1200" u="none" cap="none" strike="noStrike">
              <a:solidFill>
                <a:schemeClr val="dk1"/>
              </a:solidFill>
              <a:latin typeface="Lato Light"/>
              <a:ea typeface="Lato Light"/>
              <a:cs typeface="Lato Light"/>
              <a:sym typeface="Lato Light"/>
            </a:endParaRPr>
          </a:p>
        </p:txBody>
      </p:sp>
      <p:sp>
        <p:nvSpPr>
          <p:cNvPr id="133" name="Google Shape;133;p3"/>
          <p:cNvSpPr txBox="1"/>
          <p:nvPr/>
        </p:nvSpPr>
        <p:spPr>
          <a:xfrm>
            <a:off x="5932915" y="4264123"/>
            <a:ext cx="3028500" cy="831000"/>
          </a:xfrm>
          <a:prstGeom prst="rect">
            <a:avLst/>
          </a:prstGeom>
          <a:noFill/>
          <a:ln>
            <a:noFill/>
          </a:ln>
        </p:spPr>
        <p:txBody>
          <a:bodyPr anchorCtr="0" anchor="b" bIns="45700" lIns="91425" spcFirstLastPara="1" rIns="91425" wrap="square" tIns="45700">
            <a:spAutoFit/>
          </a:bodyPr>
          <a:lstStyle/>
          <a:p>
            <a:pPr indent="0" lvl="0" marL="0" marR="0" rtl="0" algn="ctr">
              <a:spcBef>
                <a:spcPts val="0"/>
              </a:spcBef>
              <a:spcAft>
                <a:spcPts val="0"/>
              </a:spcAft>
              <a:buNone/>
            </a:pPr>
            <a:r>
              <a:rPr b="1" i="0" lang="en-US" sz="1600" u="none" cap="none" strike="noStrike">
                <a:solidFill>
                  <a:schemeClr val="dk1"/>
                </a:solidFill>
                <a:latin typeface="Poppins"/>
                <a:ea typeface="Poppins"/>
                <a:cs typeface="Poppins"/>
                <a:sym typeface="Poppins"/>
              </a:rPr>
              <a:t>¿QUIÉN ES MI AUDIENCIA Y PARA QUIÉN</a:t>
            </a:r>
            <a:br>
              <a:rPr b="1" i="0" lang="en-US" sz="1600" u="none" cap="none" strike="noStrike">
                <a:solidFill>
                  <a:schemeClr val="dk1"/>
                </a:solidFill>
                <a:latin typeface="Poppins"/>
                <a:ea typeface="Poppins"/>
                <a:cs typeface="Poppins"/>
                <a:sym typeface="Poppins"/>
              </a:rPr>
            </a:br>
            <a:r>
              <a:rPr b="1" i="0" lang="en-US" sz="1600" u="none" cap="none" strike="noStrike">
                <a:solidFill>
                  <a:schemeClr val="dk1"/>
                </a:solidFill>
                <a:latin typeface="Poppins"/>
                <a:ea typeface="Poppins"/>
                <a:cs typeface="Poppins"/>
                <a:sym typeface="Poppins"/>
              </a:rPr>
              <a:t>VA D</a:t>
            </a:r>
            <a:r>
              <a:rPr b="1" lang="en-US" sz="1600">
                <a:solidFill>
                  <a:schemeClr val="dk1"/>
                </a:solidFill>
                <a:latin typeface="Poppins"/>
                <a:ea typeface="Poppins"/>
                <a:cs typeface="Poppins"/>
                <a:sym typeface="Poppins"/>
              </a:rPr>
              <a:t>IR</a:t>
            </a:r>
            <a:r>
              <a:rPr b="1" i="0" lang="en-US" sz="1600" u="none" cap="none" strike="noStrike">
                <a:solidFill>
                  <a:schemeClr val="dk1"/>
                </a:solidFill>
                <a:latin typeface="Poppins"/>
                <a:ea typeface="Poppins"/>
                <a:cs typeface="Poppins"/>
                <a:sym typeface="Poppins"/>
              </a:rPr>
              <a:t>IGIDA MI HISTORIA ?</a:t>
            </a:r>
            <a:endParaRPr/>
          </a:p>
        </p:txBody>
      </p:sp>
      <p:sp>
        <p:nvSpPr>
          <p:cNvPr id="134" name="Google Shape;134;p3"/>
          <p:cNvSpPr txBox="1"/>
          <p:nvPr/>
        </p:nvSpPr>
        <p:spPr>
          <a:xfrm>
            <a:off x="6426350" y="5127025"/>
            <a:ext cx="2336100" cy="1100400"/>
          </a:xfrm>
          <a:prstGeom prst="rect">
            <a:avLst/>
          </a:prstGeom>
          <a:noFill/>
          <a:ln>
            <a:noFill/>
          </a:ln>
        </p:spPr>
        <p:txBody>
          <a:bodyPr anchorCtr="0" anchor="t" bIns="22850" lIns="45700" spcFirstLastPara="1" rIns="45700" wrap="square" tIns="22850">
            <a:spAutoFit/>
          </a:bodyPr>
          <a:lstStyle/>
          <a:p>
            <a:pPr indent="0" lvl="0" marL="0" marR="0" rtl="0" algn="ctr">
              <a:lnSpc>
                <a:spcPct val="145833"/>
              </a:lnSpc>
              <a:spcBef>
                <a:spcPts val="0"/>
              </a:spcBef>
              <a:spcAft>
                <a:spcPts val="0"/>
              </a:spcAft>
              <a:buClr>
                <a:schemeClr val="dk1"/>
              </a:buClr>
              <a:buSzPts val="1200"/>
              <a:buFont typeface="Arial"/>
              <a:buNone/>
            </a:pPr>
            <a:r>
              <a:rPr b="1" i="0" lang="en-US" sz="1200" u="none" cap="none" strike="noStrike">
                <a:solidFill>
                  <a:schemeClr val="dk1"/>
                </a:solidFill>
                <a:latin typeface="Lato Light"/>
                <a:ea typeface="Lato Light"/>
                <a:cs typeface="Lato Light"/>
                <a:sym typeface="Lato Light"/>
              </a:rPr>
              <a:t>-Diseña, escribe y comparte tu</a:t>
            </a:r>
            <a:endParaRPr/>
          </a:p>
          <a:p>
            <a:pPr indent="0" lvl="0" marL="0" marR="0" rtl="0" algn="ctr">
              <a:lnSpc>
                <a:spcPct val="145833"/>
              </a:lnSpc>
              <a:spcBef>
                <a:spcPts val="240"/>
              </a:spcBef>
              <a:spcAft>
                <a:spcPts val="0"/>
              </a:spcAft>
              <a:buClr>
                <a:schemeClr val="dk1"/>
              </a:buClr>
              <a:buSzPts val="1200"/>
              <a:buFont typeface="Arial"/>
              <a:buNone/>
            </a:pPr>
            <a:r>
              <a:rPr b="1" i="0" lang="en-US" sz="1200" u="none" cap="none" strike="noStrike">
                <a:solidFill>
                  <a:schemeClr val="dk1"/>
                </a:solidFill>
                <a:latin typeface="Lato Light"/>
                <a:ea typeface="Lato Light"/>
                <a:cs typeface="Lato Light"/>
                <a:sym typeface="Lato Light"/>
              </a:rPr>
              <a:t>Historia </a:t>
            </a:r>
            <a:endParaRPr/>
          </a:p>
          <a:p>
            <a:pPr indent="0" lvl="0" marL="0" marR="0" rtl="0" algn="ctr">
              <a:lnSpc>
                <a:spcPct val="145833"/>
              </a:lnSpc>
              <a:spcBef>
                <a:spcPts val="240"/>
              </a:spcBef>
              <a:spcAft>
                <a:spcPts val="0"/>
              </a:spcAft>
              <a:buClr>
                <a:schemeClr val="dk1"/>
              </a:buClr>
              <a:buSzPts val="1200"/>
              <a:buFont typeface="Arial"/>
              <a:buNone/>
            </a:pPr>
            <a:r>
              <a:rPr b="1" i="0" lang="en-US" sz="1200" u="none" cap="none" strike="noStrike">
                <a:solidFill>
                  <a:schemeClr val="dk1"/>
                </a:solidFill>
                <a:latin typeface="Lato Light"/>
                <a:ea typeface="Lato Light"/>
                <a:cs typeface="Lato Light"/>
                <a:sym typeface="Lato Light"/>
              </a:rPr>
              <a:t>-Mi historia de vida/Historia Migratoria </a:t>
            </a:r>
            <a:endParaRPr/>
          </a:p>
        </p:txBody>
      </p:sp>
      <p:sp>
        <p:nvSpPr>
          <p:cNvPr id="135" name="Google Shape;135;p3"/>
          <p:cNvSpPr txBox="1"/>
          <p:nvPr/>
        </p:nvSpPr>
        <p:spPr>
          <a:xfrm>
            <a:off x="9179710" y="4129349"/>
            <a:ext cx="2336100" cy="831000"/>
          </a:xfrm>
          <a:prstGeom prst="rect">
            <a:avLst/>
          </a:prstGeom>
          <a:noFill/>
          <a:ln>
            <a:noFill/>
          </a:ln>
        </p:spPr>
        <p:txBody>
          <a:bodyPr anchorCtr="0" anchor="b" bIns="45700" lIns="91425" spcFirstLastPara="1" rIns="91425" wrap="square" tIns="45700">
            <a:spAutoFit/>
          </a:bodyPr>
          <a:lstStyle/>
          <a:p>
            <a:pPr indent="0" lvl="0" marL="0" marR="0" rtl="0" algn="ctr">
              <a:spcBef>
                <a:spcPts val="0"/>
              </a:spcBef>
              <a:spcAft>
                <a:spcPts val="0"/>
              </a:spcAft>
              <a:buNone/>
            </a:pPr>
            <a:r>
              <a:rPr b="1" i="0" lang="en-US" sz="1600" u="none" cap="none" strike="noStrike">
                <a:solidFill>
                  <a:schemeClr val="dk1"/>
                </a:solidFill>
                <a:latin typeface="Poppins"/>
                <a:ea typeface="Poppins"/>
                <a:cs typeface="Poppins"/>
                <a:sym typeface="Poppins"/>
              </a:rPr>
              <a:t>EJEMPLOS DE HISTORIAS </a:t>
            </a:r>
            <a:endParaRPr/>
          </a:p>
          <a:p>
            <a:pPr indent="0" lvl="0" marL="0" marR="0" rtl="0" algn="ctr">
              <a:spcBef>
                <a:spcPts val="0"/>
              </a:spcBef>
              <a:spcAft>
                <a:spcPts val="0"/>
              </a:spcAft>
              <a:buNone/>
            </a:pPr>
            <a:r>
              <a:rPr b="1" i="0" lang="en-US" sz="1600" u="none" cap="none" strike="noStrike">
                <a:solidFill>
                  <a:schemeClr val="dk1"/>
                </a:solidFill>
                <a:latin typeface="Poppins"/>
                <a:ea typeface="Poppins"/>
                <a:cs typeface="Poppins"/>
                <a:sym typeface="Poppins"/>
              </a:rPr>
              <a:t>&amp; MI HISTORIA</a:t>
            </a:r>
            <a:endParaRPr/>
          </a:p>
        </p:txBody>
      </p:sp>
      <p:sp>
        <p:nvSpPr>
          <p:cNvPr id="136" name="Google Shape;136;p3"/>
          <p:cNvSpPr txBox="1"/>
          <p:nvPr/>
        </p:nvSpPr>
        <p:spPr>
          <a:xfrm>
            <a:off x="9250811" y="5022199"/>
            <a:ext cx="2193900" cy="831300"/>
          </a:xfrm>
          <a:prstGeom prst="rect">
            <a:avLst/>
          </a:prstGeom>
          <a:noFill/>
          <a:ln>
            <a:noFill/>
          </a:ln>
        </p:spPr>
        <p:txBody>
          <a:bodyPr anchorCtr="0" anchor="t" bIns="22850" lIns="45700" spcFirstLastPara="1" rIns="45700" wrap="square" tIns="22850">
            <a:spAutoFit/>
          </a:bodyPr>
          <a:lstStyle/>
          <a:p>
            <a:pPr indent="0" lvl="0" marL="0" marR="0" rtl="0" algn="ctr">
              <a:lnSpc>
                <a:spcPct val="145833"/>
              </a:lnSpc>
              <a:spcBef>
                <a:spcPts val="0"/>
              </a:spcBef>
              <a:spcAft>
                <a:spcPts val="0"/>
              </a:spcAft>
              <a:buClr>
                <a:schemeClr val="dk1"/>
              </a:buClr>
              <a:buSzPts val="1200"/>
              <a:buFont typeface="Arial"/>
              <a:buNone/>
            </a:pPr>
            <a:r>
              <a:rPr b="1" i="0" lang="en-US" sz="1200" u="none" cap="none" strike="noStrike">
                <a:solidFill>
                  <a:schemeClr val="dk1"/>
                </a:solidFill>
                <a:latin typeface="Lato Light"/>
                <a:ea typeface="Lato Light"/>
                <a:cs typeface="Lato Light"/>
                <a:sym typeface="Lato Light"/>
              </a:rPr>
              <a:t>-La historia de María</a:t>
            </a:r>
            <a:endParaRPr/>
          </a:p>
          <a:p>
            <a:pPr indent="0" lvl="0" marL="0" marR="0" rtl="0" algn="ctr">
              <a:lnSpc>
                <a:spcPct val="145833"/>
              </a:lnSpc>
              <a:spcBef>
                <a:spcPts val="240"/>
              </a:spcBef>
              <a:spcAft>
                <a:spcPts val="0"/>
              </a:spcAft>
              <a:buClr>
                <a:schemeClr val="dk1"/>
              </a:buClr>
              <a:buSzPts val="1200"/>
              <a:buFont typeface="Arial"/>
              <a:buNone/>
            </a:pPr>
            <a:r>
              <a:rPr b="1" i="0" lang="en-US" sz="1200" u="none" cap="none" strike="noStrike">
                <a:solidFill>
                  <a:schemeClr val="dk1"/>
                </a:solidFill>
                <a:latin typeface="Lato Light"/>
                <a:ea typeface="Lato Light"/>
                <a:cs typeface="Lato Light"/>
                <a:sym typeface="Lato Light"/>
              </a:rPr>
              <a:t>-La historia de Ana</a:t>
            </a:r>
            <a:endParaRPr/>
          </a:p>
          <a:p>
            <a:pPr indent="0" lvl="0" marL="0" marR="0" rtl="0" algn="ctr">
              <a:lnSpc>
                <a:spcPct val="145833"/>
              </a:lnSpc>
              <a:spcBef>
                <a:spcPts val="240"/>
              </a:spcBef>
              <a:spcAft>
                <a:spcPts val="0"/>
              </a:spcAft>
              <a:buClr>
                <a:schemeClr val="dk1"/>
              </a:buClr>
              <a:buSzPts val="1200"/>
              <a:buFont typeface="Arial"/>
              <a:buNone/>
            </a:pPr>
            <a:r>
              <a:rPr b="1" i="0" lang="en-US" sz="1200" u="none" cap="none" strike="noStrike">
                <a:solidFill>
                  <a:schemeClr val="dk1"/>
                </a:solidFill>
                <a:latin typeface="Lato Light"/>
                <a:ea typeface="Lato Light"/>
                <a:cs typeface="Lato Light"/>
                <a:sym typeface="Lato Light"/>
              </a:rPr>
              <a:t>-Página en blanco (Mi historia) </a:t>
            </a:r>
            <a:endParaRPr b="0" i="0" sz="1200" u="none" cap="none" strike="noStrike">
              <a:solidFill>
                <a:schemeClr val="dk1"/>
              </a:solidFill>
              <a:latin typeface="Lato Light"/>
              <a:ea typeface="Lato Light"/>
              <a:cs typeface="Lato Light"/>
              <a:sym typeface="Lato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30"/>
          <p:cNvPicPr preferRelativeResize="0"/>
          <p:nvPr/>
        </p:nvPicPr>
        <p:blipFill rotWithShape="1">
          <a:blip r:embed="rId3">
            <a:alphaModFix/>
          </a:blip>
          <a:srcRect b="0" l="0" r="0" t="0"/>
          <a:stretch/>
        </p:blipFill>
        <p:spPr>
          <a:xfrm>
            <a:off x="3352452" y="158802"/>
            <a:ext cx="5359286" cy="639336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31"/>
          <p:cNvPicPr preferRelativeResize="0"/>
          <p:nvPr/>
        </p:nvPicPr>
        <p:blipFill rotWithShape="1">
          <a:blip r:embed="rId3">
            <a:alphaModFix/>
          </a:blip>
          <a:srcRect b="0" l="0" r="0" t="0"/>
          <a:stretch/>
        </p:blipFill>
        <p:spPr>
          <a:xfrm>
            <a:off x="3258243" y="122532"/>
            <a:ext cx="5877444" cy="661874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32"/>
          <p:cNvPicPr preferRelativeResize="0"/>
          <p:nvPr/>
        </p:nvPicPr>
        <p:blipFill rotWithShape="1">
          <a:blip r:embed="rId3">
            <a:alphaModFix/>
          </a:blip>
          <a:srcRect b="0" l="0" r="0" t="0"/>
          <a:stretch/>
        </p:blipFill>
        <p:spPr>
          <a:xfrm>
            <a:off x="3298819" y="83140"/>
            <a:ext cx="5385794" cy="6482900"/>
          </a:xfrm>
          <a:prstGeom prst="rect">
            <a:avLst/>
          </a:prstGeom>
          <a:noFill/>
          <a:ln>
            <a:noFill/>
          </a:ln>
        </p:spPr>
      </p:pic>
      <p:sp>
        <p:nvSpPr>
          <p:cNvPr id="307" name="Google Shape;307;p32"/>
          <p:cNvSpPr txBox="1"/>
          <p:nvPr/>
        </p:nvSpPr>
        <p:spPr>
          <a:xfrm>
            <a:off x="1103971" y="892097"/>
            <a:ext cx="165942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Ahora le toca </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a usted. Aquí </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tiene la página </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en blanco</a:t>
            </a:r>
            <a:endParaRPr/>
          </a:p>
        </p:txBody>
      </p:sp>
      <p:sp>
        <p:nvSpPr>
          <p:cNvPr id="308" name="Google Shape;308;p32"/>
          <p:cNvSpPr txBox="1"/>
          <p:nvPr/>
        </p:nvSpPr>
        <p:spPr>
          <a:xfrm>
            <a:off x="609561" y="3515603"/>
            <a:ext cx="238013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Escriba su historia</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que dure 1 minuto </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cuando la quiera contar</a:t>
            </a:r>
            <a:endParaRPr/>
          </a:p>
        </p:txBody>
      </p:sp>
      <p:sp>
        <p:nvSpPr>
          <p:cNvPr id="309" name="Google Shape;309;p32"/>
          <p:cNvSpPr txBox="1"/>
          <p:nvPr/>
        </p:nvSpPr>
        <p:spPr>
          <a:xfrm>
            <a:off x="9220032" y="892097"/>
            <a:ext cx="194476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La puede escribir</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en inglés o español</a:t>
            </a:r>
            <a:endParaRPr/>
          </a:p>
        </p:txBody>
      </p:sp>
      <p:sp>
        <p:nvSpPr>
          <p:cNvPr id="310" name="Google Shape;310;p32"/>
          <p:cNvSpPr txBox="1"/>
          <p:nvPr/>
        </p:nvSpPr>
        <p:spPr>
          <a:xfrm>
            <a:off x="9009106" y="3977268"/>
            <a:ext cx="2573333"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¿Que voy a decir </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en este momento de mi</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vida cuando voy apoyar</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la huelga de hambre del </a:t>
            </a:r>
            <a:endParaRPr/>
          </a:p>
          <a:p>
            <a:pPr indent="0" lvl="0" marL="0" marR="0" rtl="0" algn="l">
              <a:spcBef>
                <a:spcPts val="0"/>
              </a:spcBef>
              <a:spcAft>
                <a:spcPts val="0"/>
              </a:spcAft>
              <a:buNone/>
            </a:pPr>
            <a:r>
              <a:rPr lang="en-US" sz="1800">
                <a:solidFill>
                  <a:schemeClr val="dk1"/>
                </a:solidFill>
                <a:latin typeface="Twentieth Century"/>
                <a:ea typeface="Twentieth Century"/>
                <a:cs typeface="Twentieth Century"/>
                <a:sym typeface="Twentieth Century"/>
              </a:rPr>
              <a:t>TPS?</a:t>
            </a:r>
            <a:endParaRPr/>
          </a:p>
        </p:txBody>
      </p:sp>
      <p:cxnSp>
        <p:nvCxnSpPr>
          <p:cNvPr id="311" name="Google Shape;311;p32"/>
          <p:cNvCxnSpPr/>
          <p:nvPr/>
        </p:nvCxnSpPr>
        <p:spPr>
          <a:xfrm flipH="1" rot="10800000">
            <a:off x="1799630" y="1492126"/>
            <a:ext cx="2961900" cy="600300"/>
          </a:xfrm>
          <a:prstGeom prst="curvedConnector3">
            <a:avLst>
              <a:gd fmla="val 50000" name="adj1"/>
            </a:avLst>
          </a:prstGeom>
          <a:noFill/>
          <a:ln cap="flat" cmpd="sng" w="9525">
            <a:solidFill>
              <a:schemeClr val="accent1"/>
            </a:solidFill>
            <a:prstDash val="solid"/>
            <a:round/>
            <a:headEnd len="med" w="med" type="triangle"/>
            <a:tailEnd len="med" w="med" type="triangle"/>
          </a:ln>
        </p:spPr>
      </p:cxnSp>
      <p:cxnSp>
        <p:nvCxnSpPr>
          <p:cNvPr id="312" name="Google Shape;312;p32"/>
          <p:cNvCxnSpPr/>
          <p:nvPr/>
        </p:nvCxnSpPr>
        <p:spPr>
          <a:xfrm flipH="1" rot="10800000">
            <a:off x="1933685" y="4439005"/>
            <a:ext cx="2326200" cy="177600"/>
          </a:xfrm>
          <a:prstGeom prst="curvedConnector3">
            <a:avLst>
              <a:gd fmla="val 50000" name="adj1"/>
            </a:avLst>
          </a:prstGeom>
          <a:noFill/>
          <a:ln cap="flat" cmpd="sng" w="9525">
            <a:solidFill>
              <a:schemeClr val="accent1"/>
            </a:solidFill>
            <a:prstDash val="solid"/>
            <a:round/>
            <a:headEnd len="med" w="med" type="triangle"/>
            <a:tailEnd len="med" w="med" type="triangle"/>
          </a:ln>
        </p:spPr>
      </p:cxnSp>
      <p:cxnSp>
        <p:nvCxnSpPr>
          <p:cNvPr id="313" name="Google Shape;313;p32"/>
          <p:cNvCxnSpPr>
            <a:stCxn id="309" idx="2"/>
          </p:cNvCxnSpPr>
          <p:nvPr/>
        </p:nvCxnSpPr>
        <p:spPr>
          <a:xfrm rot="5400000">
            <a:off x="8658814" y="718828"/>
            <a:ext cx="714000" cy="2353200"/>
          </a:xfrm>
          <a:prstGeom prst="curvedConnector2">
            <a:avLst/>
          </a:prstGeom>
          <a:noFill/>
          <a:ln cap="flat" cmpd="sng" w="9525">
            <a:solidFill>
              <a:schemeClr val="accent1"/>
            </a:solidFill>
            <a:prstDash val="solid"/>
            <a:round/>
            <a:headEnd len="med" w="med" type="triangle"/>
            <a:tailEnd len="med" w="med" type="triangle"/>
          </a:ln>
        </p:spPr>
      </p:cxnSp>
      <p:cxnSp>
        <p:nvCxnSpPr>
          <p:cNvPr id="314" name="Google Shape;314;p32"/>
          <p:cNvCxnSpPr>
            <a:stCxn id="310" idx="2"/>
          </p:cNvCxnSpPr>
          <p:nvPr/>
        </p:nvCxnSpPr>
        <p:spPr>
          <a:xfrm rot="5400000">
            <a:off x="8499523" y="4114046"/>
            <a:ext cx="455700" cy="3136800"/>
          </a:xfrm>
          <a:prstGeom prst="curvedConnector2">
            <a:avLst/>
          </a:prstGeom>
          <a:noFill/>
          <a:ln cap="flat" cmpd="sng" w="9525">
            <a:solidFill>
              <a:schemeClr val="accent1"/>
            </a:solidFill>
            <a:prstDash val="solid"/>
            <a:round/>
            <a:headEnd len="med" w="med" type="triangle"/>
            <a:tailEnd len="med" w="med" type="triangl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3"/>
          <p:cNvSpPr txBox="1"/>
          <p:nvPr>
            <p:ph type="title"/>
          </p:nvPr>
        </p:nvSpPr>
        <p:spPr>
          <a:xfrm>
            <a:off x="1024128" y="585216"/>
            <a:ext cx="9720072" cy="63026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80000"/>
              </a:lnSpc>
              <a:spcBef>
                <a:spcPts val="0"/>
              </a:spcBef>
              <a:spcAft>
                <a:spcPts val="0"/>
              </a:spcAft>
              <a:buClr>
                <a:srgbClr val="464132"/>
              </a:buClr>
              <a:buSzPct val="100000"/>
              <a:buFont typeface="Twentieth Century"/>
              <a:buNone/>
            </a:pPr>
            <a:r>
              <a:rPr lang="en-US"/>
              <a:t>PREGUNTAS Y COMENTARIOS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4"/>
          <p:cNvSpPr txBox="1"/>
          <p:nvPr/>
        </p:nvSpPr>
        <p:spPr>
          <a:xfrm>
            <a:off x="3640975" y="4796444"/>
            <a:ext cx="4283825" cy="822960"/>
          </a:xfrm>
          <a:prstGeom prst="rect">
            <a:avLst/>
          </a:prstGeom>
          <a:noFill/>
          <a:ln>
            <a:noFill/>
          </a:ln>
        </p:spPr>
        <p:txBody>
          <a:bodyPr anchorCtr="0" anchor="t" bIns="45700" lIns="45700" spcFirstLastPara="1" rIns="45700" wrap="square" tIns="45700">
            <a:normAutofit fontScale="55000" lnSpcReduction="20000"/>
          </a:bodyPr>
          <a:lstStyle/>
          <a:p>
            <a:pPr indent="-14604" lvl="0" marL="91440" marR="0" rtl="0" algn="l">
              <a:lnSpc>
                <a:spcPct val="90000"/>
              </a:lnSpc>
              <a:spcBef>
                <a:spcPts val="0"/>
              </a:spcBef>
              <a:spcAft>
                <a:spcPts val="0"/>
              </a:spcAft>
              <a:buClr>
                <a:schemeClr val="accent2"/>
              </a:buClr>
              <a:buSzPct val="100000"/>
              <a:buFont typeface="Twentieth Century"/>
              <a:buNone/>
            </a:pPr>
            <a:r>
              <a:t/>
            </a:r>
            <a:endParaRPr b="1" sz="2200">
              <a:solidFill>
                <a:srgbClr val="FF0000"/>
              </a:solidFill>
              <a:latin typeface="Twentieth Century"/>
              <a:ea typeface="Twentieth Century"/>
              <a:cs typeface="Twentieth Century"/>
              <a:sym typeface="Twentieth Century"/>
            </a:endParaRPr>
          </a:p>
          <a:p>
            <a:pPr indent="-91440" lvl="0" marL="91440" marR="0" rtl="0" algn="l">
              <a:lnSpc>
                <a:spcPct val="90000"/>
              </a:lnSpc>
              <a:spcBef>
                <a:spcPts val="1400"/>
              </a:spcBef>
              <a:spcAft>
                <a:spcPts val="0"/>
              </a:spcAft>
              <a:buClr>
                <a:schemeClr val="accent2"/>
              </a:buClr>
              <a:buSzPct val="100000"/>
              <a:buFont typeface="Twentieth Century"/>
              <a:buChar char=" "/>
            </a:pPr>
            <a:r>
              <a:rPr b="1" lang="en-US" sz="2200">
                <a:solidFill>
                  <a:srgbClr val="FF0000"/>
                </a:solidFill>
                <a:latin typeface="Twentieth Century"/>
                <a:ea typeface="Twentieth Century"/>
                <a:cs typeface="Twentieth Century"/>
                <a:sym typeface="Twentieth Century"/>
              </a:rPr>
              <a:t>Producción: Equipo de Educación Popular</a:t>
            </a:r>
            <a:endParaRPr/>
          </a:p>
          <a:p>
            <a:pPr indent="-91440" lvl="0" marL="91440" marR="0" rtl="0" algn="l">
              <a:lnSpc>
                <a:spcPct val="90000"/>
              </a:lnSpc>
              <a:spcBef>
                <a:spcPts val="1400"/>
              </a:spcBef>
              <a:spcAft>
                <a:spcPts val="0"/>
              </a:spcAft>
              <a:buClr>
                <a:schemeClr val="accent2"/>
              </a:buClr>
              <a:buSzPct val="100000"/>
              <a:buFont typeface="Twentieth Century"/>
              <a:buChar char=" "/>
            </a:pPr>
            <a:r>
              <a:rPr b="1" lang="en-US" sz="1400">
                <a:solidFill>
                  <a:schemeClr val="dk1"/>
                </a:solidFill>
                <a:latin typeface="Twentieth Century"/>
                <a:ea typeface="Twentieth Century"/>
                <a:cs typeface="Twentieth Century"/>
                <a:sym typeface="Twentieth Century"/>
              </a:rPr>
              <a:t> Elmer Romero, Laura López y Marlom Portillo</a:t>
            </a:r>
            <a:endParaRPr b="1" sz="2200">
              <a:solidFill>
                <a:srgbClr val="FF0000"/>
              </a:solidFill>
              <a:latin typeface="Twentieth Century"/>
              <a:ea typeface="Twentieth Century"/>
              <a:cs typeface="Twentieth Century"/>
              <a:sym typeface="Twentieth Century"/>
            </a:endParaRPr>
          </a:p>
        </p:txBody>
      </p:sp>
      <p:pic>
        <p:nvPicPr>
          <p:cNvPr id="325" name="Google Shape;325;p34"/>
          <p:cNvPicPr preferRelativeResize="0"/>
          <p:nvPr/>
        </p:nvPicPr>
        <p:blipFill rotWithShape="1">
          <a:blip r:embed="rId3">
            <a:alphaModFix/>
          </a:blip>
          <a:srcRect b="0" l="0" r="0" t="0"/>
          <a:stretch/>
        </p:blipFill>
        <p:spPr>
          <a:xfrm>
            <a:off x="3901410" y="1460809"/>
            <a:ext cx="4730018" cy="35362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4"/>
          <p:cNvSpPr/>
          <p:nvPr/>
        </p:nvSpPr>
        <p:spPr>
          <a:xfrm>
            <a:off x="2340613" y="542236"/>
            <a:ext cx="7160225" cy="608665"/>
          </a:xfrm>
          <a:prstGeom prst="rect">
            <a:avLst/>
          </a:prstGeom>
          <a:solidFill>
            <a:srgbClr val="A8CA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wentieth Century"/>
              <a:ea typeface="Twentieth Century"/>
              <a:cs typeface="Twentieth Century"/>
              <a:sym typeface="Twentieth Century"/>
            </a:endParaRPr>
          </a:p>
        </p:txBody>
      </p:sp>
      <p:sp>
        <p:nvSpPr>
          <p:cNvPr id="143" name="Google Shape;143;p4"/>
          <p:cNvSpPr txBox="1"/>
          <p:nvPr>
            <p:ph type="title"/>
          </p:nvPr>
        </p:nvSpPr>
        <p:spPr>
          <a:xfrm>
            <a:off x="1025020" y="568951"/>
            <a:ext cx="10141959" cy="775933"/>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0000"/>
              </a:lnSpc>
              <a:spcBef>
                <a:spcPts val="0"/>
              </a:spcBef>
              <a:spcAft>
                <a:spcPts val="0"/>
              </a:spcAft>
              <a:buClr>
                <a:schemeClr val="lt1"/>
              </a:buClr>
              <a:buSzPct val="100000"/>
              <a:buFont typeface="Arial Black"/>
              <a:buNone/>
            </a:pPr>
            <a:r>
              <a:rPr b="1" lang="en-US" sz="6000">
                <a:solidFill>
                  <a:schemeClr val="lt1"/>
                </a:solidFill>
                <a:latin typeface="Arial Black"/>
                <a:ea typeface="Arial Black"/>
                <a:cs typeface="Arial Black"/>
                <a:sym typeface="Arial Black"/>
              </a:rPr>
              <a:t>AGENDA</a:t>
            </a:r>
            <a:endParaRPr sz="6000">
              <a:solidFill>
                <a:schemeClr val="lt1"/>
              </a:solidFill>
            </a:endParaRPr>
          </a:p>
        </p:txBody>
      </p:sp>
      <p:sp>
        <p:nvSpPr>
          <p:cNvPr id="144" name="Google Shape;144;p4"/>
          <p:cNvSpPr txBox="1"/>
          <p:nvPr>
            <p:ph idx="1" type="body"/>
          </p:nvPr>
        </p:nvSpPr>
        <p:spPr>
          <a:xfrm>
            <a:off x="1839951" y="1538868"/>
            <a:ext cx="9244361" cy="4165904"/>
          </a:xfrm>
          <a:prstGeom prst="rect">
            <a:avLst/>
          </a:prstGeom>
          <a:noFill/>
          <a:ln>
            <a:noFill/>
          </a:ln>
        </p:spPr>
        <p:txBody>
          <a:bodyPr anchorCtr="0" anchor="t" bIns="45700" lIns="45700" spcFirstLastPara="1" rIns="45700" wrap="square" tIns="45700">
            <a:normAutofit fontScale="77500" lnSpcReduction="20000"/>
          </a:bodyPr>
          <a:lstStyle/>
          <a:p>
            <a:pPr indent="-457200" lvl="0" marL="457200" rtl="0" algn="l">
              <a:lnSpc>
                <a:spcPct val="90000"/>
              </a:lnSpc>
              <a:spcBef>
                <a:spcPts val="0"/>
              </a:spcBef>
              <a:spcAft>
                <a:spcPts val="0"/>
              </a:spcAft>
              <a:buSzPct val="100000"/>
              <a:buFont typeface="Twentieth Century"/>
              <a:buAutoNum type="arabicPeriod"/>
            </a:pPr>
            <a:r>
              <a:rPr b="1" lang="en-US" sz="2400">
                <a:latin typeface="Calibri"/>
                <a:ea typeface="Calibri"/>
                <a:cs typeface="Calibri"/>
                <a:sym typeface="Calibri"/>
              </a:rPr>
              <a:t>Bienvenida y presentación.</a:t>
            </a:r>
            <a:endParaRPr/>
          </a:p>
          <a:p>
            <a:pPr indent="-457200" lvl="0" marL="457200" rtl="0" algn="l">
              <a:lnSpc>
                <a:spcPct val="90000"/>
              </a:lnSpc>
              <a:spcBef>
                <a:spcPts val="1400"/>
              </a:spcBef>
              <a:spcAft>
                <a:spcPts val="0"/>
              </a:spcAft>
              <a:buSzPct val="100000"/>
              <a:buFont typeface="Twentieth Century"/>
              <a:buAutoNum type="arabicPeriod"/>
            </a:pPr>
            <a:r>
              <a:rPr b="1" lang="en-US" sz="2400">
                <a:latin typeface="Calibri"/>
                <a:ea typeface="Calibri"/>
                <a:cs typeface="Calibri"/>
                <a:sym typeface="Calibri"/>
              </a:rPr>
              <a:t>Introducción al tema (La historia de los inmigrantes) </a:t>
            </a:r>
            <a:endParaRPr/>
          </a:p>
          <a:p>
            <a:pPr indent="-457200" lvl="0" marL="457200" rtl="0" algn="l">
              <a:lnSpc>
                <a:spcPct val="90000"/>
              </a:lnSpc>
              <a:spcBef>
                <a:spcPts val="1400"/>
              </a:spcBef>
              <a:spcAft>
                <a:spcPts val="0"/>
              </a:spcAft>
              <a:buSzPct val="100000"/>
              <a:buFont typeface="Twentieth Century"/>
              <a:buAutoNum type="arabicPeriod"/>
            </a:pPr>
            <a:r>
              <a:rPr b="1" lang="en-US" sz="2400">
                <a:latin typeface="Calibri"/>
                <a:ea typeface="Calibri"/>
                <a:cs typeface="Calibri"/>
                <a:sym typeface="Calibri"/>
              </a:rPr>
              <a:t>La historia del árbol</a:t>
            </a:r>
            <a:endParaRPr/>
          </a:p>
          <a:p>
            <a:pPr indent="-457200" lvl="0" marL="457200" rtl="0" algn="l">
              <a:lnSpc>
                <a:spcPct val="90000"/>
              </a:lnSpc>
              <a:spcBef>
                <a:spcPts val="1400"/>
              </a:spcBef>
              <a:spcAft>
                <a:spcPts val="0"/>
              </a:spcAft>
              <a:buSzPct val="100000"/>
              <a:buFont typeface="Twentieth Century"/>
              <a:buAutoNum type="arabicPeriod"/>
            </a:pPr>
            <a:r>
              <a:rPr b="1" lang="en-US" sz="2400">
                <a:latin typeface="Calibri"/>
                <a:ea typeface="Calibri"/>
                <a:cs typeface="Calibri"/>
                <a:sym typeface="Calibri"/>
              </a:rPr>
              <a:t>El peligro de la historia única (video)</a:t>
            </a:r>
            <a:endParaRPr/>
          </a:p>
          <a:p>
            <a:pPr indent="-457200" lvl="0" marL="457200" rtl="0" algn="l">
              <a:lnSpc>
                <a:spcPct val="90000"/>
              </a:lnSpc>
              <a:spcBef>
                <a:spcPts val="1400"/>
              </a:spcBef>
              <a:spcAft>
                <a:spcPts val="0"/>
              </a:spcAft>
              <a:buSzPct val="100000"/>
              <a:buFont typeface="Twentieth Century"/>
              <a:buAutoNum type="arabicPeriod"/>
            </a:pPr>
            <a:r>
              <a:rPr b="1" lang="en-US" sz="2400">
                <a:latin typeface="Calibri"/>
                <a:ea typeface="Calibri"/>
                <a:cs typeface="Calibri"/>
                <a:sym typeface="Calibri"/>
              </a:rPr>
              <a:t>Los 5 elementos de una historia</a:t>
            </a:r>
            <a:endParaRPr/>
          </a:p>
          <a:p>
            <a:pPr indent="-457200" lvl="0" marL="457200" rtl="0" algn="l">
              <a:lnSpc>
                <a:spcPct val="90000"/>
              </a:lnSpc>
              <a:spcBef>
                <a:spcPts val="1400"/>
              </a:spcBef>
              <a:spcAft>
                <a:spcPts val="0"/>
              </a:spcAft>
              <a:buSzPct val="100000"/>
              <a:buFont typeface="Twentieth Century"/>
              <a:buAutoNum type="arabicPeriod"/>
            </a:pPr>
            <a:r>
              <a:rPr b="1" lang="en-US" sz="2400">
                <a:latin typeface="Calibri"/>
                <a:ea typeface="Calibri"/>
                <a:cs typeface="Calibri"/>
                <a:sym typeface="Calibri"/>
              </a:rPr>
              <a:t>Identificando y quién tiene el poder</a:t>
            </a:r>
            <a:endParaRPr/>
          </a:p>
          <a:p>
            <a:pPr indent="-457200" lvl="0" marL="457200" rtl="0" algn="l">
              <a:lnSpc>
                <a:spcPct val="90000"/>
              </a:lnSpc>
              <a:spcBef>
                <a:spcPts val="1400"/>
              </a:spcBef>
              <a:spcAft>
                <a:spcPts val="0"/>
              </a:spcAft>
              <a:buSzPct val="100000"/>
              <a:buFont typeface="Twentieth Century"/>
              <a:buAutoNum type="arabicPeriod"/>
            </a:pPr>
            <a:r>
              <a:rPr b="1" lang="en-US" sz="2400">
                <a:latin typeface="Calibri"/>
                <a:ea typeface="Calibri"/>
                <a:cs typeface="Calibri"/>
                <a:sym typeface="Calibri"/>
              </a:rPr>
              <a:t>La historia de la oposición</a:t>
            </a:r>
            <a:endParaRPr/>
          </a:p>
          <a:p>
            <a:pPr indent="-457200" lvl="0" marL="457200" rtl="0" algn="l">
              <a:lnSpc>
                <a:spcPct val="90000"/>
              </a:lnSpc>
              <a:spcBef>
                <a:spcPts val="1400"/>
              </a:spcBef>
              <a:spcAft>
                <a:spcPts val="0"/>
              </a:spcAft>
              <a:buSzPct val="100000"/>
              <a:buFont typeface="Twentieth Century"/>
              <a:buAutoNum type="arabicPeriod"/>
            </a:pPr>
            <a:r>
              <a:rPr b="1" lang="en-US" sz="2400">
                <a:latin typeface="Calibri"/>
                <a:ea typeface="Calibri"/>
                <a:cs typeface="Calibri"/>
                <a:sym typeface="Calibri"/>
              </a:rPr>
              <a:t>¿Quién es mi audiencia y para quién va dirigida mi historia?</a:t>
            </a:r>
            <a:endParaRPr/>
          </a:p>
          <a:p>
            <a:pPr indent="-457200" lvl="0" marL="457200" rtl="0" algn="l">
              <a:lnSpc>
                <a:spcPct val="90000"/>
              </a:lnSpc>
              <a:spcBef>
                <a:spcPts val="1400"/>
              </a:spcBef>
              <a:spcAft>
                <a:spcPts val="0"/>
              </a:spcAft>
              <a:buSzPct val="100000"/>
              <a:buFont typeface="Twentieth Century"/>
              <a:buAutoNum type="arabicPeriod"/>
            </a:pPr>
            <a:r>
              <a:rPr b="1" lang="en-US" sz="2400">
                <a:latin typeface="Calibri"/>
                <a:ea typeface="Calibri"/>
                <a:cs typeface="Calibri"/>
                <a:sym typeface="Calibri"/>
              </a:rPr>
              <a:t>Diseña, escribe y comparte tu historia</a:t>
            </a:r>
            <a:endParaRPr/>
          </a:p>
          <a:p>
            <a:pPr indent="-457200" lvl="0" marL="457200" rtl="0" algn="l">
              <a:lnSpc>
                <a:spcPct val="90000"/>
              </a:lnSpc>
              <a:spcBef>
                <a:spcPts val="1400"/>
              </a:spcBef>
              <a:spcAft>
                <a:spcPts val="0"/>
              </a:spcAft>
              <a:buSzPct val="100000"/>
              <a:buFont typeface="Twentieth Century"/>
              <a:buAutoNum type="arabicPeriod"/>
            </a:pPr>
            <a:r>
              <a:rPr lang="en-US" sz="2400">
                <a:latin typeface="Calibri"/>
                <a:ea typeface="Calibri"/>
                <a:cs typeface="Calibri"/>
                <a:sym typeface="Calibri"/>
              </a:rPr>
              <a:t>10. Ejemplos de historias</a:t>
            </a:r>
            <a:endParaRPr/>
          </a:p>
          <a:p>
            <a:pPr indent="-457200" lvl="0" marL="457200" rtl="0" algn="l">
              <a:lnSpc>
                <a:spcPct val="90000"/>
              </a:lnSpc>
              <a:spcBef>
                <a:spcPts val="1400"/>
              </a:spcBef>
              <a:spcAft>
                <a:spcPts val="0"/>
              </a:spcAft>
              <a:buSzPct val="100000"/>
              <a:buFont typeface="Twentieth Century"/>
              <a:buAutoNum type="arabicPeriod"/>
            </a:pPr>
            <a:r>
              <a:rPr lang="en-US" sz="2400">
                <a:latin typeface="Calibri"/>
                <a:ea typeface="Calibri"/>
                <a:cs typeface="Calibri"/>
                <a:sym typeface="Calibri"/>
              </a:rPr>
              <a:t>Práctica de escribir su propia historia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3600"/>
              <a:buFont typeface="Arial Black"/>
              <a:buNone/>
            </a:pPr>
            <a:r>
              <a:rPr lang="en-US" sz="3600">
                <a:latin typeface="Arial Black"/>
                <a:ea typeface="Arial Black"/>
                <a:cs typeface="Arial Black"/>
                <a:sym typeface="Arial Black"/>
              </a:rPr>
              <a:t>OBJETIVOS DE APRENDIZAJE</a:t>
            </a:r>
            <a:endParaRPr/>
          </a:p>
        </p:txBody>
      </p:sp>
      <p:sp>
        <p:nvSpPr>
          <p:cNvPr id="150" name="Google Shape;150;p5"/>
          <p:cNvSpPr txBox="1"/>
          <p:nvPr/>
        </p:nvSpPr>
        <p:spPr>
          <a:xfrm>
            <a:off x="1193180" y="1929161"/>
            <a:ext cx="9846474" cy="323165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Aprender los elementos básicos de cómo construir y contar nuestra historia personal, para utilizarla como una herramienta de cambio, al servicio y en pro de la justicia racial.</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Reflexionar acerca de las historias y narrativas de la oposición y como se reproducen para acentuar y perpetuar el racismo sistémico entre nuestras comunidades. </a:t>
            </a:r>
            <a:endParaRPr/>
          </a:p>
          <a:p>
            <a:pPr indent="0" lvl="0" marL="0" marR="0" rtl="0" algn="l">
              <a:spcBef>
                <a:spcPts val="0"/>
              </a:spcBef>
              <a:spcAft>
                <a:spcPts val="0"/>
              </a:spcAft>
              <a:buNone/>
            </a:pPr>
            <a:r>
              <a:t/>
            </a:r>
            <a:endParaRPr sz="1800">
              <a:solidFill>
                <a:schemeClr val="dk1"/>
              </a:solidFill>
              <a:latin typeface="Twentieth Century"/>
              <a:ea typeface="Twentieth Century"/>
              <a:cs typeface="Twentieth Century"/>
              <a:sym typeface="Twentieth Century"/>
            </a:endParaRPr>
          </a:p>
          <a:p>
            <a:pPr indent="0" lvl="0" marL="0" marR="0" rtl="0" algn="l">
              <a:spcBef>
                <a:spcPts val="0"/>
              </a:spcBef>
              <a:spcAft>
                <a:spcPts val="0"/>
              </a:spcAft>
              <a:buNone/>
            </a:pPr>
            <a:r>
              <a:t/>
            </a:r>
            <a:endParaRPr sz="1800">
              <a:solidFill>
                <a:schemeClr val="dk1"/>
              </a:solidFill>
              <a:latin typeface="Twentieth Century"/>
              <a:ea typeface="Twentieth Century"/>
              <a:cs typeface="Twentieth Century"/>
              <a:sym typeface="Twentieth Centur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6"/>
          <p:cNvSpPr txBox="1"/>
          <p:nvPr>
            <p:ph type="title"/>
          </p:nvPr>
        </p:nvSpPr>
        <p:spPr>
          <a:xfrm>
            <a:off x="807042" y="242316"/>
            <a:ext cx="7651157"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02060"/>
              </a:buClr>
              <a:buSzPts val="5000"/>
              <a:buFont typeface="Twentieth Century"/>
              <a:buNone/>
            </a:pPr>
            <a:r>
              <a:rPr lang="en-US">
                <a:solidFill>
                  <a:srgbClr val="002060"/>
                </a:solidFill>
              </a:rPr>
              <a:t>LEAMOS LA SIGUIENTE HISTORIA…</a:t>
            </a:r>
            <a:endParaRPr>
              <a:solidFill>
                <a:srgbClr val="002060"/>
              </a:solidFill>
            </a:endParaRPr>
          </a:p>
        </p:txBody>
      </p:sp>
      <p:cxnSp>
        <p:nvCxnSpPr>
          <p:cNvPr id="156" name="Google Shape;156;p6"/>
          <p:cNvCxnSpPr/>
          <p:nvPr/>
        </p:nvCxnSpPr>
        <p:spPr>
          <a:xfrm flipH="1" rot="-5400000">
            <a:off x="6534852" y="2724449"/>
            <a:ext cx="2008200" cy="1123800"/>
          </a:xfrm>
          <a:prstGeom prst="curvedConnector3">
            <a:avLst>
              <a:gd fmla="val 50000" name="adj1"/>
            </a:avLst>
          </a:prstGeom>
          <a:noFill/>
          <a:ln cap="flat" cmpd="sng" w="9525">
            <a:solidFill>
              <a:schemeClr val="accent1"/>
            </a:solidFill>
            <a:prstDash val="solid"/>
            <a:round/>
            <a:headEnd len="med" w="med" type="triangle"/>
            <a:tailEnd len="med" w="med" type="triangle"/>
          </a:ln>
        </p:spPr>
      </p:cxnSp>
      <p:pic>
        <p:nvPicPr>
          <p:cNvPr id="157" name="Google Shape;157;p6"/>
          <p:cNvPicPr preferRelativeResize="0"/>
          <p:nvPr/>
        </p:nvPicPr>
        <p:blipFill rotWithShape="1">
          <a:blip r:embed="rId3">
            <a:alphaModFix/>
          </a:blip>
          <a:srcRect b="0" l="0" r="0" t="0"/>
          <a:stretch/>
        </p:blipFill>
        <p:spPr>
          <a:xfrm>
            <a:off x="4263805" y="1412421"/>
            <a:ext cx="3837117" cy="53517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7"/>
          <p:cNvSpPr txBox="1"/>
          <p:nvPr/>
        </p:nvSpPr>
        <p:spPr>
          <a:xfrm>
            <a:off x="881743" y="1079987"/>
            <a:ext cx="10394643" cy="442274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2060"/>
              </a:buClr>
              <a:buSzPts val="4000"/>
              <a:buFont typeface="Twentieth Century"/>
              <a:buNone/>
            </a:pPr>
            <a:r>
              <a:rPr lang="en-US" sz="4000" cap="none">
                <a:solidFill>
                  <a:srgbClr val="002060"/>
                </a:solidFill>
                <a:latin typeface="Twentieth Century"/>
                <a:ea typeface="Twentieth Century"/>
                <a:cs typeface="Twentieth Century"/>
                <a:sym typeface="Twentieth Century"/>
              </a:rPr>
              <a:t> REFLEXIONEMOS LO SIGUIENTE: </a:t>
            </a:r>
            <a:endParaRPr/>
          </a:p>
          <a:p>
            <a:pPr indent="0" lvl="0" marL="0" marR="0" rtl="0" algn="l">
              <a:lnSpc>
                <a:spcPct val="80000"/>
              </a:lnSpc>
              <a:spcBef>
                <a:spcPts val="0"/>
              </a:spcBef>
              <a:spcAft>
                <a:spcPts val="0"/>
              </a:spcAft>
              <a:buClr>
                <a:srgbClr val="464132"/>
              </a:buClr>
              <a:buSzPts val="4000"/>
              <a:buFont typeface="Twentieth Century"/>
              <a:buNone/>
            </a:pPr>
            <a:r>
              <a:t/>
            </a:r>
            <a:endParaRPr sz="4000" cap="none">
              <a:solidFill>
                <a:srgbClr val="464132"/>
              </a:solidFill>
              <a:latin typeface="Twentieth Century"/>
              <a:ea typeface="Twentieth Century"/>
              <a:cs typeface="Twentieth Century"/>
              <a:sym typeface="Twentieth Century"/>
            </a:endParaRPr>
          </a:p>
          <a:p>
            <a:pPr indent="0" lvl="0" marL="0" marR="0" rtl="0" algn="l">
              <a:lnSpc>
                <a:spcPct val="80000"/>
              </a:lnSpc>
              <a:spcBef>
                <a:spcPts val="0"/>
              </a:spcBef>
              <a:spcAft>
                <a:spcPts val="0"/>
              </a:spcAft>
              <a:buClr>
                <a:srgbClr val="464132"/>
              </a:buClr>
              <a:buSzPts val="4000"/>
              <a:buFont typeface="Twentieth Century"/>
              <a:buNone/>
            </a:pPr>
            <a:r>
              <a:t/>
            </a:r>
            <a:endParaRPr sz="4000" cap="none">
              <a:solidFill>
                <a:srgbClr val="464132"/>
              </a:solidFill>
              <a:latin typeface="Twentieth Century"/>
              <a:ea typeface="Twentieth Century"/>
              <a:cs typeface="Twentieth Century"/>
              <a:sym typeface="Twentieth Century"/>
            </a:endParaRPr>
          </a:p>
          <a:p>
            <a:pPr indent="0" lvl="0" marL="0" marR="0" rtl="0" algn="l">
              <a:lnSpc>
                <a:spcPct val="80000"/>
              </a:lnSpc>
              <a:spcBef>
                <a:spcPts val="0"/>
              </a:spcBef>
              <a:spcAft>
                <a:spcPts val="0"/>
              </a:spcAft>
              <a:buClr>
                <a:srgbClr val="464132"/>
              </a:buClr>
              <a:buSzPts val="4000"/>
              <a:buFont typeface="Twentieth Century"/>
              <a:buNone/>
            </a:pPr>
            <a:r>
              <a:t/>
            </a:r>
            <a:endParaRPr sz="4000" cap="none">
              <a:solidFill>
                <a:srgbClr val="464132"/>
              </a:solidFill>
              <a:latin typeface="Twentieth Century"/>
              <a:ea typeface="Twentieth Century"/>
              <a:cs typeface="Twentieth Century"/>
              <a:sym typeface="Twentieth Century"/>
            </a:endParaRPr>
          </a:p>
          <a:p>
            <a:pPr indent="0" lvl="0" marL="0" marR="0" rtl="0" algn="l">
              <a:lnSpc>
                <a:spcPct val="80000"/>
              </a:lnSpc>
              <a:spcBef>
                <a:spcPts val="0"/>
              </a:spcBef>
              <a:spcAft>
                <a:spcPts val="0"/>
              </a:spcAft>
              <a:buClr>
                <a:srgbClr val="464132"/>
              </a:buClr>
              <a:buSzPts val="4000"/>
              <a:buFont typeface="Twentieth Century"/>
              <a:buNone/>
            </a:pPr>
            <a:r>
              <a:rPr b="1" lang="en-US" sz="4000" cap="none">
                <a:solidFill>
                  <a:srgbClr val="464132"/>
                </a:solidFill>
                <a:latin typeface="Twentieth Century"/>
                <a:ea typeface="Twentieth Century"/>
                <a:cs typeface="Twentieth Century"/>
                <a:sym typeface="Twentieth Century"/>
              </a:rPr>
              <a:t>¿QUÉ HISTORIA NOS CUENTA EL ESCRITOR?</a:t>
            </a:r>
            <a:endParaRPr/>
          </a:p>
          <a:p>
            <a:pPr indent="0" lvl="0" marL="0" marR="0" rtl="0" algn="l">
              <a:lnSpc>
                <a:spcPct val="80000"/>
              </a:lnSpc>
              <a:spcBef>
                <a:spcPts val="0"/>
              </a:spcBef>
              <a:spcAft>
                <a:spcPts val="0"/>
              </a:spcAft>
              <a:buClr>
                <a:srgbClr val="464132"/>
              </a:buClr>
              <a:buSzPts val="4000"/>
              <a:buFont typeface="Twentieth Century"/>
              <a:buNone/>
            </a:pPr>
            <a:r>
              <a:rPr b="1" lang="en-US" sz="4000" cap="none">
                <a:solidFill>
                  <a:srgbClr val="464132"/>
                </a:solidFill>
                <a:latin typeface="Twentieth Century"/>
                <a:ea typeface="Twentieth Century"/>
                <a:cs typeface="Twentieth Century"/>
                <a:sym typeface="Twentieth Century"/>
              </a:rPr>
              <a:t>¿POR QUÉ ES IMPORTANTE CONTAR ESA HISTORIA?</a:t>
            </a:r>
            <a:endParaRPr/>
          </a:p>
          <a:p>
            <a:pPr indent="0" lvl="0" marL="0" marR="0" rtl="0" algn="l">
              <a:lnSpc>
                <a:spcPct val="80000"/>
              </a:lnSpc>
              <a:spcBef>
                <a:spcPts val="0"/>
              </a:spcBef>
              <a:spcAft>
                <a:spcPts val="0"/>
              </a:spcAft>
              <a:buClr>
                <a:srgbClr val="464132"/>
              </a:buClr>
              <a:buSzPts val="4000"/>
              <a:buFont typeface="Twentieth Century"/>
              <a:buNone/>
            </a:pPr>
            <a:r>
              <a:rPr b="1" lang="en-US" sz="4000" cap="none">
                <a:solidFill>
                  <a:srgbClr val="464132"/>
                </a:solidFill>
                <a:latin typeface="Twentieth Century"/>
                <a:ea typeface="Twentieth Century"/>
                <a:cs typeface="Twentieth Century"/>
                <a:sym typeface="Twentieth Century"/>
              </a:rPr>
              <a:t>¿A QUIÉN IMPACTARÍA  CONTAR ESTA HISTORIA?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464132"/>
              </a:buClr>
              <a:buSzPts val="5000"/>
              <a:buFont typeface="Twentieth Century"/>
              <a:buNone/>
            </a:pPr>
            <a:r>
              <a:rPr lang="en-US"/>
              <a:t>LEAMOS LA HISTORIA DE ESTE ÁRBOL…</a:t>
            </a:r>
            <a:endParaRPr/>
          </a:p>
        </p:txBody>
      </p:sp>
      <p:pic>
        <p:nvPicPr>
          <p:cNvPr id="168" name="Google Shape;168;p8"/>
          <p:cNvPicPr preferRelativeResize="0"/>
          <p:nvPr/>
        </p:nvPicPr>
        <p:blipFill rotWithShape="1">
          <a:blip r:embed="rId3">
            <a:alphaModFix/>
          </a:blip>
          <a:srcRect b="0" l="0" r="0" t="0"/>
          <a:stretch/>
        </p:blipFill>
        <p:spPr>
          <a:xfrm>
            <a:off x="4430005" y="1673678"/>
            <a:ext cx="3280602" cy="50700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9"/>
          <p:cNvSpPr txBox="1"/>
          <p:nvPr/>
        </p:nvSpPr>
        <p:spPr>
          <a:xfrm>
            <a:off x="881743" y="1079987"/>
            <a:ext cx="10394643" cy="442274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2060"/>
              </a:buClr>
              <a:buSzPts val="4000"/>
              <a:buFont typeface="Twentieth Century"/>
              <a:buNone/>
            </a:pPr>
            <a:r>
              <a:rPr lang="en-US" sz="4000" cap="none">
                <a:solidFill>
                  <a:srgbClr val="002060"/>
                </a:solidFill>
                <a:latin typeface="Twentieth Century"/>
                <a:ea typeface="Twentieth Century"/>
                <a:cs typeface="Twentieth Century"/>
                <a:sym typeface="Twentieth Century"/>
              </a:rPr>
              <a:t>REFLEXIONEMOS LO SIGUIENTE: </a:t>
            </a:r>
            <a:endParaRPr/>
          </a:p>
          <a:p>
            <a:pPr indent="0" lvl="0" marL="0" marR="0" rtl="0" algn="l">
              <a:lnSpc>
                <a:spcPct val="80000"/>
              </a:lnSpc>
              <a:spcBef>
                <a:spcPts val="0"/>
              </a:spcBef>
              <a:spcAft>
                <a:spcPts val="0"/>
              </a:spcAft>
              <a:buClr>
                <a:srgbClr val="464132"/>
              </a:buClr>
              <a:buSzPts val="4000"/>
              <a:buFont typeface="Twentieth Century"/>
              <a:buNone/>
            </a:pPr>
            <a:r>
              <a:t/>
            </a:r>
            <a:endParaRPr sz="4000" cap="none">
              <a:solidFill>
                <a:srgbClr val="464132"/>
              </a:solidFill>
              <a:latin typeface="Twentieth Century"/>
              <a:ea typeface="Twentieth Century"/>
              <a:cs typeface="Twentieth Century"/>
              <a:sym typeface="Twentieth Century"/>
            </a:endParaRPr>
          </a:p>
          <a:p>
            <a:pPr indent="0" lvl="0" marL="0" marR="0" rtl="0" algn="l">
              <a:lnSpc>
                <a:spcPct val="80000"/>
              </a:lnSpc>
              <a:spcBef>
                <a:spcPts val="0"/>
              </a:spcBef>
              <a:spcAft>
                <a:spcPts val="0"/>
              </a:spcAft>
              <a:buClr>
                <a:srgbClr val="464132"/>
              </a:buClr>
              <a:buSzPts val="3200"/>
              <a:buFont typeface="Twentieth Century"/>
              <a:buNone/>
            </a:pPr>
            <a:r>
              <a:rPr b="1" lang="en-US" sz="3200" cap="none">
                <a:solidFill>
                  <a:srgbClr val="464132"/>
                </a:solidFill>
                <a:latin typeface="Twentieth Century"/>
                <a:ea typeface="Twentieth Century"/>
                <a:cs typeface="Twentieth Century"/>
                <a:sym typeface="Twentieth Century"/>
              </a:rPr>
              <a:t>¿QUÉ HISTORIA NOS CUENTA EL ÁRBOL?</a:t>
            </a:r>
            <a:endParaRPr/>
          </a:p>
          <a:p>
            <a:pPr indent="0" lvl="0" marL="0" marR="0" rtl="0" algn="l">
              <a:lnSpc>
                <a:spcPct val="80000"/>
              </a:lnSpc>
              <a:spcBef>
                <a:spcPts val="0"/>
              </a:spcBef>
              <a:spcAft>
                <a:spcPts val="0"/>
              </a:spcAft>
              <a:buClr>
                <a:srgbClr val="464132"/>
              </a:buClr>
              <a:buSzPts val="3200"/>
              <a:buFont typeface="Twentieth Century"/>
              <a:buNone/>
            </a:pPr>
            <a:r>
              <a:t/>
            </a:r>
            <a:endParaRPr b="1" sz="3200" cap="none">
              <a:solidFill>
                <a:srgbClr val="464132"/>
              </a:solidFill>
              <a:latin typeface="Twentieth Century"/>
              <a:ea typeface="Twentieth Century"/>
              <a:cs typeface="Twentieth Century"/>
              <a:sym typeface="Twentieth Century"/>
            </a:endParaRPr>
          </a:p>
          <a:p>
            <a:pPr indent="0" lvl="0" marL="0" marR="0" rtl="0" algn="l">
              <a:lnSpc>
                <a:spcPct val="80000"/>
              </a:lnSpc>
              <a:spcBef>
                <a:spcPts val="0"/>
              </a:spcBef>
              <a:spcAft>
                <a:spcPts val="0"/>
              </a:spcAft>
              <a:buClr>
                <a:srgbClr val="464132"/>
              </a:buClr>
              <a:buSzPts val="3200"/>
              <a:buFont typeface="Twentieth Century"/>
              <a:buNone/>
            </a:pPr>
            <a:r>
              <a:rPr b="1" lang="en-US" sz="3200" cap="none">
                <a:solidFill>
                  <a:srgbClr val="464132"/>
                </a:solidFill>
                <a:latin typeface="Twentieth Century"/>
                <a:ea typeface="Twentieth Century"/>
                <a:cs typeface="Twentieth Century"/>
                <a:sym typeface="Twentieth Century"/>
              </a:rPr>
              <a:t>¿SI YO FUERA ESE ÁRBOL QUE HISTORIA ME GUSTARÍA CONTAR?</a:t>
            </a:r>
            <a:endParaRPr/>
          </a:p>
          <a:p>
            <a:pPr indent="0" lvl="0" marL="0" marR="0" rtl="0" algn="l">
              <a:lnSpc>
                <a:spcPct val="80000"/>
              </a:lnSpc>
              <a:spcBef>
                <a:spcPts val="0"/>
              </a:spcBef>
              <a:spcAft>
                <a:spcPts val="0"/>
              </a:spcAft>
              <a:buClr>
                <a:srgbClr val="464132"/>
              </a:buClr>
              <a:buSzPts val="3200"/>
              <a:buFont typeface="Twentieth Century"/>
              <a:buNone/>
            </a:pPr>
            <a:r>
              <a:t/>
            </a:r>
            <a:endParaRPr b="1" sz="3200" cap="none">
              <a:solidFill>
                <a:srgbClr val="464132"/>
              </a:solidFill>
              <a:latin typeface="Twentieth Century"/>
              <a:ea typeface="Twentieth Century"/>
              <a:cs typeface="Twentieth Century"/>
              <a:sym typeface="Twentieth Century"/>
            </a:endParaRPr>
          </a:p>
          <a:p>
            <a:pPr indent="0" lvl="0" marL="0" marR="0" rtl="0" algn="l">
              <a:lnSpc>
                <a:spcPct val="80000"/>
              </a:lnSpc>
              <a:spcBef>
                <a:spcPts val="0"/>
              </a:spcBef>
              <a:spcAft>
                <a:spcPts val="0"/>
              </a:spcAft>
              <a:buClr>
                <a:srgbClr val="464132"/>
              </a:buClr>
              <a:buSzPts val="3200"/>
              <a:buFont typeface="Twentieth Century"/>
              <a:buNone/>
            </a:pPr>
            <a:r>
              <a:rPr b="1" lang="en-US" sz="3200" cap="none">
                <a:solidFill>
                  <a:srgbClr val="464132"/>
                </a:solidFill>
                <a:latin typeface="Twentieth Century"/>
                <a:ea typeface="Twentieth Century"/>
                <a:cs typeface="Twentieth Century"/>
                <a:sym typeface="Twentieth Century"/>
              </a:rPr>
              <a:t>¿SI ESE ÁRBOL FUERA UNA PERSONA MIGRANTE QUE HISTORIA PODRÍA CONTAR?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2019-06-10T13:08:02Z</dcterms:created>
  <dc:creator>Elmer Romero</dc:creator>
</cp:coreProperties>
</file>